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c7594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c7594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9c75941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9c75941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Length and Perimeter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Montserrat"/>
                <a:ea typeface="Montserrat"/>
                <a:cs typeface="Montserrat"/>
                <a:sym typeface="Montserrat"/>
              </a:rPr>
              <a:t>Calculating the perimeters of shapes in m and cm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Mathematics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>
                <a:solidFill>
                  <a:srgbClr val="4B3241"/>
                </a:solidFill>
              </a:rPr>
              <a:t>Miss Hill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851050" y="250900"/>
            <a:ext cx="12547500" cy="12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u="sng"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sz="40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u="sng">
                <a:latin typeface="Montserrat"/>
                <a:ea typeface="Montserrat"/>
                <a:cs typeface="Montserrat"/>
                <a:sym typeface="Montserrat"/>
              </a:rPr>
              <a:t>Find the perimeters of these shapes </a:t>
            </a:r>
            <a:endParaRPr sz="40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1511425" y="2647525"/>
            <a:ext cx="5541600" cy="329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8540525" y="2647525"/>
            <a:ext cx="3401700" cy="3683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13098550" y="2398825"/>
            <a:ext cx="4271400" cy="3964500"/>
          </a:xfrm>
          <a:prstGeom prst="pentagon">
            <a:avLst>
              <a:gd fmla="val 105146" name="hf"/>
              <a:gd fmla="val 110557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 txBox="1"/>
          <p:nvPr/>
        </p:nvSpPr>
        <p:spPr>
          <a:xfrm>
            <a:off x="2695825" y="6058900"/>
            <a:ext cx="3172800" cy="7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57m and 20 cm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197575" y="3526250"/>
            <a:ext cx="1313700" cy="12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43 m and 25 cm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15234300" y="1801800"/>
            <a:ext cx="2964900" cy="7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30m and 15 cm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8667350" y="6363325"/>
            <a:ext cx="3401700" cy="7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2m and 30 cm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