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7DF4A00-CA6F-4246-8285-A8ABF6034176}">
  <a:tblStyle styleId="{C7DF4A00-CA6F-4246-8285-A8ABF603417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f3f7e7c8d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f3f7e7c8d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f3f7e7c8d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f3f7e7c8d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How can we train </a:t>
            </a:r>
            <a:r>
              <a:rPr lang="en-GB">
                <a:solidFill>
                  <a:srgbClr val="434343"/>
                </a:solidFill>
              </a:rPr>
              <a:t>cardiorespiratory fitness</a:t>
            </a:r>
            <a:r>
              <a:rPr lang="en-GB">
                <a:solidFill>
                  <a:srgbClr val="434343"/>
                </a:solidFill>
              </a:rPr>
              <a:t>?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96" name="Google Shape;96;p15"/>
          <p:cNvSpPr txBox="1"/>
          <p:nvPr>
            <p:ph idx="4294967295" type="subTitle"/>
          </p:nvPr>
        </p:nvSpPr>
        <p:spPr>
          <a:xfrm>
            <a:off x="917950" y="890050"/>
            <a:ext cx="127734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34343"/>
                </a:solidFill>
              </a:rPr>
              <a:t>Physical Education - </a:t>
            </a:r>
            <a:r>
              <a:rPr lang="en-GB" sz="3600">
                <a:solidFill>
                  <a:srgbClr val="434343"/>
                </a:solidFill>
              </a:rPr>
              <a:t>Health related exercise: components of fitness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97" name="Google Shape;97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Guy Wnuk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917950" y="704800"/>
            <a:ext cx="83031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Create and complete a continuous training session. 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977350" y="2520000"/>
            <a:ext cx="77832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Plan and complete a continuous training session to improve cardiorespiratory fitness.</a:t>
            </a:r>
            <a:endParaRPr sz="3500">
              <a:solidFill>
                <a:srgbClr val="434343"/>
              </a:solidFill>
            </a:endParaRPr>
          </a:p>
          <a:p>
            <a:pPr indent="-679450" lvl="0" marL="914400" rtl="0" algn="l">
              <a:spcBef>
                <a:spcPts val="2000"/>
              </a:spcBef>
              <a:spcAft>
                <a:spcPts val="0"/>
              </a:spcAft>
              <a:buClr>
                <a:srgbClr val="434343"/>
              </a:buClr>
              <a:buSzPts val="3500"/>
              <a:buChar char="●"/>
            </a:pPr>
            <a:r>
              <a:rPr lang="en-GB" sz="3500">
                <a:solidFill>
                  <a:srgbClr val="434343"/>
                </a:solidFill>
              </a:rPr>
              <a:t>You need to include 6 activities with no rest periods.</a:t>
            </a:r>
            <a:endParaRPr sz="3500">
              <a:solidFill>
                <a:srgbClr val="434343"/>
              </a:solidFill>
            </a:endParaRPr>
          </a:p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Char char="●"/>
            </a:pPr>
            <a:r>
              <a:rPr lang="en-GB" sz="3500">
                <a:solidFill>
                  <a:srgbClr val="434343"/>
                </a:solidFill>
              </a:rPr>
              <a:t>Decide how long you would like to complete each exercise for (at least 30-secs minium).</a:t>
            </a:r>
            <a:endParaRPr sz="35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6" name="Google Shape;106;p16"/>
          <p:cNvGraphicFramePr/>
          <p:nvPr/>
        </p:nvGraphicFramePr>
        <p:xfrm>
          <a:off x="9467988" y="497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{C7DF4A00-CA6F-4246-8285-A8ABF6034176}</a:tableStyleId>
              </a:tblPr>
              <a:tblGrid>
                <a:gridCol w="1177025"/>
                <a:gridCol w="3471200"/>
                <a:gridCol w="3471200"/>
              </a:tblGrid>
              <a:tr h="1099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Exercise</a:t>
                      </a:r>
                      <a:endParaRPr sz="3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Duration</a:t>
                      </a:r>
                      <a:endParaRPr sz="3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1076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3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076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3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076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3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076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3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076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3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076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3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