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4" r:id="rId3"/>
    <p:sldMasterId id="2147483685" r:id="rId4"/>
    <p:sldMasterId id="214748368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3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469abe1e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469abe1e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English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Year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Instructions Unit: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Reading Comprehension - Fact Retrieval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fb4d267d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fb4d267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7fb4d267d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7fb4d267d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838b12c34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838b12c34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7325" y="3427475"/>
            <a:ext cx="1507650" cy="1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3" name="Google Shape;83;p15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6" name="Google Shape;86;p16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733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0"/>
          <p:cNvSpPr txBox="1"/>
          <p:nvPr>
            <p:ph idx="3" type="body"/>
          </p:nvPr>
        </p:nvSpPr>
        <p:spPr>
          <a:xfrm>
            <a:off x="45897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07" name="Google Shape;107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5" type="body"/>
          </p:nvPr>
        </p:nvSpPr>
        <p:spPr>
          <a:xfrm>
            <a:off x="3279300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09" name="Google Shape;109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7" type="body"/>
          </p:nvPr>
        </p:nvSpPr>
        <p:spPr>
          <a:xfrm>
            <a:off x="609962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3" name="Google Shape;113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9" name="Google Shape;119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22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8" name="Google Shape;138;p24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139" name="Google Shape;139;p24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1" name="Google Shape;151;p28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pic>
        <p:nvPicPr>
          <p:cNvPr id="152" name="Google Shape;152;p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7325" y="3427475"/>
            <a:ext cx="1507650" cy="120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8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6" name="Google Shape;156;p29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7" name="Google Shape;157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61" name="Google Shape;161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65" name="Google Shape;165;p31"/>
          <p:cNvSpPr txBox="1"/>
          <p:nvPr>
            <p:ph idx="2" type="body"/>
          </p:nvPr>
        </p:nvSpPr>
        <p:spPr>
          <a:xfrm>
            <a:off x="4733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66" name="Google Shape;166;p3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7" name="Google Shape;167;p31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3" name="Google Shape;173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4" name="Google Shape;174;p33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75" name="Google Shape;175;p33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6" name="Google Shape;176;p33"/>
          <p:cNvSpPr txBox="1"/>
          <p:nvPr>
            <p:ph idx="3" type="body"/>
          </p:nvPr>
        </p:nvSpPr>
        <p:spPr>
          <a:xfrm>
            <a:off x="45897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77" name="Google Shape;177;p33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8" name="Google Shape;178;p33"/>
          <p:cNvSpPr txBox="1"/>
          <p:nvPr>
            <p:ph idx="5" type="body"/>
          </p:nvPr>
        </p:nvSpPr>
        <p:spPr>
          <a:xfrm>
            <a:off x="3279300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79" name="Google Shape;179;p33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0" name="Google Shape;180;p33"/>
          <p:cNvSpPr txBox="1"/>
          <p:nvPr>
            <p:ph idx="7" type="body"/>
          </p:nvPr>
        </p:nvSpPr>
        <p:spPr>
          <a:xfrm>
            <a:off x="609962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3" name="Google Shape;183;p3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4" name="Google Shape;184;p34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5" name="Google Shape;185;p34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6" name="Google Shape;186;p34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87" name="Google Shape;187;p34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8" name="Google Shape;188;p34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89" name="Google Shape;189;p34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90" name="Google Shape;190;p34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3" name="Google Shape;193;p3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4" name="Google Shape;194;p3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95" name="Google Shape;195;p3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6" name="Google Shape;196;p3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97" name="Google Shape;197;p3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8" name="Google Shape;198;p3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99" name="Google Shape;199;p3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0" name="Google Shape;200;p3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01" name="Google Shape;201;p3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4" name="Google Shape;204;p36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5" name="Google Shape;205;p3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08" name="Google Shape;208;p3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209" name="Google Shape;209;p37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21351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accen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915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accen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915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7" name="Google Shape;147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27"/>
          <p:cNvSpPr txBox="1"/>
          <p:nvPr/>
        </p:nvSpPr>
        <p:spPr>
          <a:xfrm>
            <a:off x="7244975" y="4793325"/>
            <a:ext cx="144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Oak National Academy</a:t>
            </a:r>
            <a:endParaRPr sz="800">
              <a:solidFill>
                <a:schemeClr val="accen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915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0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Fractions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4: Compare fractions less than one.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40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0"/>
          <p:cNvSpPr txBox="1"/>
          <p:nvPr>
            <p:ph idx="2" type="subTitle"/>
          </p:nvPr>
        </p:nvSpPr>
        <p:spPr>
          <a:xfrm>
            <a:off x="458975" y="4105475"/>
            <a:ext cx="56016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Parsons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21" name="Google Shape;221;p40"/>
          <p:cNvSpPr/>
          <p:nvPr/>
        </p:nvSpPr>
        <p:spPr>
          <a:xfrm>
            <a:off x="7015000" y="3296800"/>
            <a:ext cx="1809600" cy="149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</a:t>
            </a:r>
            <a:r>
              <a:rPr lang="en-GB">
                <a:solidFill>
                  <a:schemeClr val="dk2"/>
                </a:solidFill>
              </a:rPr>
              <a:t>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27" name="Google Shape;227;p4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8" name="Google Shape;228;p41"/>
          <p:cNvSpPr txBox="1"/>
          <p:nvPr>
            <p:ph idx="1" type="body"/>
          </p:nvPr>
        </p:nvSpPr>
        <p:spPr>
          <a:xfrm>
            <a:off x="485700" y="1020725"/>
            <a:ext cx="80751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the symbols &lt;   &gt;  or = to compare these fractions.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id="229" name="Google Shape;229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5086" y="1575248"/>
            <a:ext cx="5353826" cy="272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35" name="Google Shape;235;p4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6" name="Google Shape;236;p42"/>
          <p:cNvSpPr txBox="1"/>
          <p:nvPr/>
        </p:nvSpPr>
        <p:spPr>
          <a:xfrm>
            <a:off x="458975" y="983425"/>
            <a:ext cx="8436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Order these fractions from largest to smallest. 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37" name="Google Shape;23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7550" y="1634675"/>
            <a:ext cx="4786326" cy="288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3" name="Google Shape;243;p4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4" name="Google Shape;244;p43"/>
          <p:cNvSpPr txBox="1"/>
          <p:nvPr/>
        </p:nvSpPr>
        <p:spPr>
          <a:xfrm>
            <a:off x="458975" y="898525"/>
            <a:ext cx="8436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put all of the fractions into the grid so that every row and column is in ascending order?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45" name="Google Shape;245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75" y="2545675"/>
            <a:ext cx="4046797" cy="124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8300" y="1400350"/>
            <a:ext cx="3570319" cy="334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">
  <a:themeElements>
    <a:clrScheme name="Simple Light">
      <a:dk1>
        <a:srgbClr val="FF6700"/>
      </a:dk1>
      <a:lt1>
        <a:srgbClr val="FFFFFF"/>
      </a:lt1>
      <a:dk2>
        <a:srgbClr val="434343"/>
      </a:dk2>
      <a:lt2>
        <a:srgbClr val="EEEEEE"/>
      </a:lt2>
      <a:accent1>
        <a:srgbClr val="65BE4B"/>
      </a:accent1>
      <a:accent2>
        <a:srgbClr val="FF6700"/>
      </a:accent2>
      <a:accent3>
        <a:srgbClr val="FF00FF"/>
      </a:accent3>
      <a:accent4>
        <a:srgbClr val="9900FF"/>
      </a:accent4>
      <a:accent5>
        <a:srgbClr val="0000FF"/>
      </a:accent5>
      <a:accent6>
        <a:srgbClr val="FFFF0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">
  <a:themeElements>
    <a:clrScheme name="Simple Light">
      <a:dk1>
        <a:srgbClr val="FF6700"/>
      </a:dk1>
      <a:lt1>
        <a:srgbClr val="FFFFFF"/>
      </a:lt1>
      <a:dk2>
        <a:srgbClr val="434343"/>
      </a:dk2>
      <a:lt2>
        <a:srgbClr val="EEEEEE"/>
      </a:lt2>
      <a:accent1>
        <a:srgbClr val="00A099"/>
      </a:accent1>
      <a:accent2>
        <a:srgbClr val="FF6700"/>
      </a:accent2>
      <a:accent3>
        <a:srgbClr val="FF00FF"/>
      </a:accent3>
      <a:accent4>
        <a:srgbClr val="9900FF"/>
      </a:accent4>
      <a:accent5>
        <a:srgbClr val="0000FF"/>
      </a:accent5>
      <a:accent6>
        <a:srgbClr val="FFFF0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ak National Academy">
  <a:themeElements>
    <a:clrScheme name="Simple Light">
      <a:dk1>
        <a:srgbClr val="FF6700"/>
      </a:dk1>
      <a:lt1>
        <a:srgbClr val="FFFFFF"/>
      </a:lt1>
      <a:dk2>
        <a:srgbClr val="434343"/>
      </a:dk2>
      <a:lt2>
        <a:srgbClr val="EEEEEE"/>
      </a:lt2>
      <a:accent1>
        <a:srgbClr val="00A099"/>
      </a:accent1>
      <a:accent2>
        <a:srgbClr val="FF6700"/>
      </a:accent2>
      <a:accent3>
        <a:srgbClr val="FF00FF"/>
      </a:accent3>
      <a:accent4>
        <a:srgbClr val="9900FF"/>
      </a:accent4>
      <a:accent5>
        <a:srgbClr val="0000FF"/>
      </a:accent5>
      <a:accent6>
        <a:srgbClr val="FFFF0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