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a8c1b0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a8c1b0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Hello everyone!</a:t>
            </a:r>
            <a:r>
              <a:rPr lang="en-GB">
                <a:highlight>
                  <a:srgbClr val="FFFFFF"/>
                </a:highlight>
              </a:rPr>
              <a:t> </a:t>
            </a:r>
            <a:r>
              <a:rPr lang="en-GB" sz="1600">
                <a:solidFill>
                  <a:srgbClr val="56565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this lesson  you will identify the parts and whole in the context of halves and quarters of quantities using objects and pictures. 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1fe62103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1fe62103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1fe6210b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1fe6210b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1fe6210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1fe6210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1fe6210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1fe6210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develop understanding of halves and quarters of quantities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 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6"/>
          <p:cNvSpPr txBox="1"/>
          <p:nvPr>
            <p:ph idx="4294967295" type="subTitle"/>
          </p:nvPr>
        </p:nvSpPr>
        <p:spPr>
          <a:xfrm>
            <a:off x="458975" y="4354125"/>
            <a:ext cx="26226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Miss Sidhu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7"/>
          <p:cNvSpPr txBox="1"/>
          <p:nvPr>
            <p:ph type="title"/>
          </p:nvPr>
        </p:nvSpPr>
        <p:spPr>
          <a:xfrm>
            <a:off x="2761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</a:rPr>
              <a:t>Independent Task </a:t>
            </a:r>
            <a:endParaRPr sz="3300">
              <a:solidFill>
                <a:schemeClr val="dk2"/>
              </a:solidFill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75" y="688850"/>
            <a:ext cx="6965174" cy="43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2761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</a:rPr>
              <a:t>Challenge</a:t>
            </a:r>
            <a:endParaRPr sz="3300">
              <a:solidFill>
                <a:schemeClr val="dk2"/>
              </a:solidFill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75" y="720975"/>
            <a:ext cx="7283500" cy="43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9"/>
          <p:cNvSpPr txBox="1"/>
          <p:nvPr>
            <p:ph type="title"/>
          </p:nvPr>
        </p:nvSpPr>
        <p:spPr>
          <a:xfrm>
            <a:off x="3523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Answers</a:t>
            </a:r>
            <a:r>
              <a:rPr lang="en-GB" sz="3500">
                <a:solidFill>
                  <a:schemeClr val="dk2"/>
                </a:solidFill>
              </a:rPr>
              <a:t> </a:t>
            </a:r>
            <a:endParaRPr sz="3500">
              <a:solidFill>
                <a:schemeClr val="dk2"/>
              </a:solidFill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75" y="684900"/>
            <a:ext cx="7107025" cy="424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0"/>
          <p:cNvSpPr txBox="1"/>
          <p:nvPr>
            <p:ph type="title"/>
          </p:nvPr>
        </p:nvSpPr>
        <p:spPr>
          <a:xfrm>
            <a:off x="3523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Challenge a</a:t>
            </a:r>
            <a:r>
              <a:rPr lang="en-GB" sz="3600">
                <a:solidFill>
                  <a:schemeClr val="dk2"/>
                </a:solidFill>
              </a:rPr>
              <a:t>nswers 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750" y="712050"/>
            <a:ext cx="6774975" cy="42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