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8226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A3142"/>
                </a:solidFill>
              </a:rPr>
              <a:t>Circle Theorems: The perpendicular from the centre to a chord bisects the chord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/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Mr Chan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84772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000">
                <a:solidFill>
                  <a:schemeClr val="dk2"/>
                </a:solidFill>
              </a:rPr>
              <a:t>The perpendicular from the centre to a chord bisects the chord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830452" y="921531"/>
            <a:ext cx="3816114" cy="386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OM is perpendicular to the chord AB. AB = 42 cm.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Work out the side length OM.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97435" y="924806"/>
            <a:ext cx="3714347" cy="3674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OM is perpendicular to the chord AB.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the length of BM.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a reason for your answer.</a:t>
            </a:r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450" y="1163700"/>
            <a:ext cx="2636550" cy="26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3226" y="1884226"/>
            <a:ext cx="2585853" cy="24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8974" y="446400"/>
            <a:ext cx="84772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000">
                <a:solidFill>
                  <a:schemeClr val="dk2"/>
                </a:solidFill>
              </a:rPr>
              <a:t>The perpendicular from the centre to a chord bisects the chord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4830452" y="921531"/>
            <a:ext cx="3816114" cy="386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OM is perpendicular to the chord AB. The circle has a radius of 9 cm.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CO:OM=3:2. Chord AB = 9 cm.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Work out side length AC. Give your answer to 1 decimal place.</a:t>
            </a:r>
            <a:endParaRPr/>
          </a:p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497435" y="924806"/>
            <a:ext cx="3714347" cy="3674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The circle has centre O and OR is a radius to the circle. AB is a chord in the circle where AM=MB.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the value of angle x.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/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 b="0" l="3923" r="0" t="0"/>
          <a:stretch/>
        </p:blipFill>
        <p:spPr>
          <a:xfrm>
            <a:off x="5479476" y="1742900"/>
            <a:ext cx="2398700" cy="23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077" y="1742900"/>
            <a:ext cx="2833274" cy="235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9" name="Google Shape;59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4" y="446400"/>
            <a:ext cx="84772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000">
                <a:solidFill>
                  <a:schemeClr val="dk2"/>
                </a:solidFill>
              </a:rPr>
              <a:t>The perpendicular from the centre to a chord bisects the chord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830452" y="921531"/>
            <a:ext cx="3816114" cy="386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OM is perpendicular to the chord AB. AB = 42 cm.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Work out the side length OM.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497435" y="924806"/>
            <a:ext cx="3714347" cy="3674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OM is perpendicular to the chord AB.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the length of BM.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a reason for your answer.</a:t>
            </a:r>
            <a:endParaRPr/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175" y="1162300"/>
            <a:ext cx="2616900" cy="259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3226" y="1884226"/>
            <a:ext cx="2556358" cy="24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2948224" y="3224275"/>
            <a:ext cx="126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BM = 9 cm</a:t>
            </a:r>
            <a:endParaRPr/>
          </a:p>
        </p:txBody>
      </p:sp>
      <p:sp>
        <p:nvSpPr>
          <p:cNvPr id="72" name="Google Shape;72;p10"/>
          <p:cNvSpPr txBox="1"/>
          <p:nvPr/>
        </p:nvSpPr>
        <p:spPr>
          <a:xfrm>
            <a:off x="474032" y="4239145"/>
            <a:ext cx="368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 perpendicular from the centre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bisects the chord</a:t>
            </a:r>
            <a:endParaRPr/>
          </a:p>
        </p:txBody>
      </p:sp>
      <p:sp>
        <p:nvSpPr>
          <p:cNvPr id="73" name="Google Shape;73;p10"/>
          <p:cNvSpPr txBox="1"/>
          <p:nvPr/>
        </p:nvSpPr>
        <p:spPr>
          <a:xfrm>
            <a:off x="7455775" y="4053100"/>
            <a:ext cx="134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OM = 20 cm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458974" y="446400"/>
            <a:ext cx="84772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000">
                <a:solidFill>
                  <a:schemeClr val="dk2"/>
                </a:solidFill>
              </a:rPr>
              <a:t>The perpendicular from the centre to a chord bisects the chord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4830452" y="921531"/>
            <a:ext cx="3816114" cy="386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OM is perpendicular to the chord AB. The circle has a radius of 9 cm.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CO:OM=3:2. Chord AB = 9 cm.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Work out side length AC. Give your answer to 1 decimal place.</a:t>
            </a:r>
            <a:endParaRPr/>
          </a:p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1"/>
          <p:cNvSpPr txBox="1"/>
          <p:nvPr/>
        </p:nvSpPr>
        <p:spPr>
          <a:xfrm>
            <a:off x="497435" y="924806"/>
            <a:ext cx="3714347" cy="3674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The circle has centre O and OR is a radius to the circle. AB is a chord in the circle where AM=MB.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the value of angle x.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/>
          </a:p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3">
            <a:alphaModFix/>
          </a:blip>
          <a:srcRect b="0" l="3923" r="0" t="0"/>
          <a:stretch/>
        </p:blipFill>
        <p:spPr>
          <a:xfrm>
            <a:off x="5479476" y="1742900"/>
            <a:ext cx="2384378" cy="22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100" y="1768799"/>
            <a:ext cx="2817325" cy="233882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/>
          <p:nvPr/>
        </p:nvSpPr>
        <p:spPr>
          <a:xfrm>
            <a:off x="2846874" y="3586200"/>
            <a:ext cx="933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= 138º</a:t>
            </a:r>
            <a:endParaRPr/>
          </a:p>
        </p:txBody>
      </p:sp>
      <p:sp>
        <p:nvSpPr>
          <p:cNvPr id="85" name="Google Shape;85;p11"/>
          <p:cNvSpPr txBox="1"/>
          <p:nvPr/>
        </p:nvSpPr>
        <p:spPr>
          <a:xfrm>
            <a:off x="7436750" y="3730175"/>
            <a:ext cx="1360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AC = 15.7 cm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