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216495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Estimating answers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28000" y="295150"/>
            <a:ext cx="3951000" cy="14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Parnham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Estimating answers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924806"/>
            <a:ext cx="3893569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830450" y="924805"/>
            <a:ext cx="3816116" cy="42186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93" r="0" t="-5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Estimating answers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8974" y="924805"/>
            <a:ext cx="3944860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Carpet costs £23.45 per square metre.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The area of the room is 27.85 m</a:t>
            </a:r>
            <a:r>
              <a:rPr baseline="30000" lang="en-GB"/>
              <a:t>2</a:t>
            </a:r>
            <a:r>
              <a:rPr lang="en-GB"/>
              <a:t>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Estimate the cost of the carpet needed for this room.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In a school there are 1876 students. A coach can carry 47 passengers.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Estimate how many coaches are needed to take them all on a trip.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9" name="Google Shape;49;p8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Estimate the volume of the shapes.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6162675" y="1461441"/>
            <a:ext cx="1250730" cy="1103586"/>
          </a:xfrm>
          <a:prstGeom prst="cube">
            <a:avLst>
              <a:gd fmla="val 48750" name="adj"/>
            </a:avLst>
          </a:prstGeom>
          <a:solidFill>
            <a:srgbClr val="FCD6E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51;p8"/>
          <p:cNvCxnSpPr>
            <a:stCxn id="52" idx="1"/>
            <a:endCxn id="52" idx="1"/>
          </p:cNvCxnSpPr>
          <p:nvPr/>
        </p:nvCxnSpPr>
        <p:spPr>
          <a:xfrm>
            <a:off x="6428147" y="3338228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64BB4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8"/>
          <p:cNvSpPr txBox="1"/>
          <p:nvPr/>
        </p:nvSpPr>
        <p:spPr>
          <a:xfrm>
            <a:off x="6129609" y="2586495"/>
            <a:ext cx="926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6.9 cm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5383178" y="2140379"/>
            <a:ext cx="926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8.2 cm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7229310" y="2139872"/>
            <a:ext cx="926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10.9 cm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" name="Google Shape;56;p8"/>
          <p:cNvGrpSpPr/>
          <p:nvPr/>
        </p:nvGrpSpPr>
        <p:grpSpPr>
          <a:xfrm>
            <a:off x="5880951" y="2911312"/>
            <a:ext cx="2366343" cy="1301844"/>
            <a:chOff x="5861702" y="3103165"/>
            <a:chExt cx="2366343" cy="1301844"/>
          </a:xfrm>
        </p:grpSpPr>
        <p:sp>
          <p:nvSpPr>
            <p:cNvPr id="52" name="Google Shape;52;p8"/>
            <p:cNvSpPr/>
            <p:nvPr/>
          </p:nvSpPr>
          <p:spPr>
            <a:xfrm>
              <a:off x="5947427" y="3202294"/>
              <a:ext cx="1250730" cy="1103586"/>
            </a:xfrm>
            <a:prstGeom prst="cube">
              <a:avLst>
                <a:gd fmla="val 29702" name="adj"/>
              </a:avLst>
            </a:prstGeom>
            <a:solidFill>
              <a:srgbClr val="B7FFFA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" name="Google Shape;57;p8"/>
            <p:cNvCxnSpPr/>
            <p:nvPr/>
          </p:nvCxnSpPr>
          <p:spPr>
            <a:xfrm>
              <a:off x="6405563" y="3441529"/>
              <a:ext cx="0" cy="198258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" name="Google Shape;58;p8"/>
            <p:cNvCxnSpPr/>
            <p:nvPr/>
          </p:nvCxnSpPr>
          <p:spPr>
            <a:xfrm>
              <a:off x="6410326" y="4206751"/>
              <a:ext cx="0" cy="198258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8"/>
            <p:cNvCxnSpPr/>
            <p:nvPr/>
          </p:nvCxnSpPr>
          <p:spPr>
            <a:xfrm rot="10800000">
              <a:off x="5861702" y="3906714"/>
              <a:ext cx="171449" cy="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" name="Google Shape;60;p8"/>
            <p:cNvCxnSpPr/>
            <p:nvPr/>
          </p:nvCxnSpPr>
          <p:spPr>
            <a:xfrm rot="10800000">
              <a:off x="6788040" y="3903945"/>
              <a:ext cx="171449" cy="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" name="Google Shape;61;p8"/>
            <p:cNvCxnSpPr/>
            <p:nvPr/>
          </p:nvCxnSpPr>
          <p:spPr>
            <a:xfrm>
              <a:off x="7060407" y="4029697"/>
              <a:ext cx="0" cy="198258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8"/>
            <p:cNvCxnSpPr/>
            <p:nvPr/>
          </p:nvCxnSpPr>
          <p:spPr>
            <a:xfrm>
              <a:off x="6696076" y="3103165"/>
              <a:ext cx="0" cy="198258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" name="Google Shape;63;p8"/>
            <p:cNvCxnSpPr/>
            <p:nvPr/>
          </p:nvCxnSpPr>
          <p:spPr>
            <a:xfrm rot="10800000">
              <a:off x="7113907" y="3639787"/>
              <a:ext cx="171449" cy="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" name="Google Shape;64;p8"/>
            <p:cNvCxnSpPr/>
            <p:nvPr/>
          </p:nvCxnSpPr>
          <p:spPr>
            <a:xfrm rot="10800000">
              <a:off x="6053138" y="3339612"/>
              <a:ext cx="171449" cy="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" name="Google Shape;65;p8"/>
            <p:cNvCxnSpPr/>
            <p:nvPr/>
          </p:nvCxnSpPr>
          <p:spPr>
            <a:xfrm rot="10800000">
              <a:off x="6942458" y="3365806"/>
              <a:ext cx="171449" cy="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6" name="Google Shape;66;p8"/>
            <p:cNvSpPr txBox="1"/>
            <p:nvPr/>
          </p:nvSpPr>
          <p:spPr>
            <a:xfrm>
              <a:off x="7301707" y="3485898"/>
              <a:ext cx="9263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3.2 cm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Estimating answers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458974" y="924805"/>
            <a:ext cx="3893569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01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0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93" r="0" t="-6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Estimating answers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458974" y="924805"/>
            <a:ext cx="3944860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Carpet costs £23.45 per square metre.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The area of the room is 27.85 m</a:t>
            </a:r>
            <a:r>
              <a:rPr baseline="30000" lang="en-GB"/>
              <a:t>2</a:t>
            </a:r>
            <a:r>
              <a:rPr lang="en-GB"/>
              <a:t>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Estimate the cost of the carpet needed for this room.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FF0000"/>
                </a:solidFill>
              </a:rPr>
              <a:t>£600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In a school there are 1876 students. A coach can carry 47 passengers.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Estimate how many coaches are needed to take them all on a trip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FF0000"/>
                </a:solidFill>
              </a:rPr>
              <a:t>40 coaches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4830450" y="924805"/>
            <a:ext cx="3816116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Estimate the volume of the shapes.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6034626" y="1423799"/>
            <a:ext cx="1250730" cy="1103586"/>
          </a:xfrm>
          <a:prstGeom prst="cube">
            <a:avLst>
              <a:gd fmla="val 48750" name="adj"/>
            </a:avLst>
          </a:prstGeom>
          <a:solidFill>
            <a:srgbClr val="FCD6E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11"/>
          <p:cNvCxnSpPr/>
          <p:nvPr/>
        </p:nvCxnSpPr>
        <p:spPr>
          <a:xfrm>
            <a:off x="6408898" y="3442295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64BB4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11"/>
          <p:cNvSpPr txBox="1"/>
          <p:nvPr/>
        </p:nvSpPr>
        <p:spPr>
          <a:xfrm>
            <a:off x="6001560" y="2548853"/>
            <a:ext cx="926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6.9 cm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5255129" y="2102737"/>
            <a:ext cx="926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8.2 cm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7101261" y="2102230"/>
            <a:ext cx="926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10.9 cm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7809951" y="1609126"/>
            <a:ext cx="926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560 cm</a:t>
            </a:r>
            <a:r>
              <a:rPr b="0" baseline="3000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1"/>
          <p:cNvSpPr txBox="1"/>
          <p:nvPr/>
        </p:nvSpPr>
        <p:spPr>
          <a:xfrm>
            <a:off x="7489877" y="3810418"/>
            <a:ext cx="926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27 cm</a:t>
            </a:r>
            <a:r>
              <a:rPr b="0" baseline="3000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7" name="Google Shape;97;p11"/>
          <p:cNvGrpSpPr/>
          <p:nvPr/>
        </p:nvGrpSpPr>
        <p:grpSpPr>
          <a:xfrm>
            <a:off x="5880951" y="2911312"/>
            <a:ext cx="2366343" cy="1301844"/>
            <a:chOff x="5861702" y="3103165"/>
            <a:chExt cx="2366343" cy="1301844"/>
          </a:xfrm>
        </p:grpSpPr>
        <p:sp>
          <p:nvSpPr>
            <p:cNvPr id="98" name="Google Shape;98;p11"/>
            <p:cNvSpPr/>
            <p:nvPr/>
          </p:nvSpPr>
          <p:spPr>
            <a:xfrm>
              <a:off x="5947427" y="3202294"/>
              <a:ext cx="1250730" cy="1103586"/>
            </a:xfrm>
            <a:prstGeom prst="cube">
              <a:avLst>
                <a:gd fmla="val 29702" name="adj"/>
              </a:avLst>
            </a:prstGeom>
            <a:solidFill>
              <a:srgbClr val="B7FFFA"/>
            </a:solidFill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" name="Google Shape;99;p11"/>
            <p:cNvCxnSpPr/>
            <p:nvPr/>
          </p:nvCxnSpPr>
          <p:spPr>
            <a:xfrm>
              <a:off x="6405563" y="3441529"/>
              <a:ext cx="0" cy="198258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" name="Google Shape;100;p11"/>
            <p:cNvCxnSpPr/>
            <p:nvPr/>
          </p:nvCxnSpPr>
          <p:spPr>
            <a:xfrm>
              <a:off x="6410326" y="4206751"/>
              <a:ext cx="0" cy="198258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" name="Google Shape;101;p11"/>
            <p:cNvCxnSpPr/>
            <p:nvPr/>
          </p:nvCxnSpPr>
          <p:spPr>
            <a:xfrm rot="10800000">
              <a:off x="5861702" y="3906714"/>
              <a:ext cx="171449" cy="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" name="Google Shape;102;p11"/>
            <p:cNvCxnSpPr/>
            <p:nvPr/>
          </p:nvCxnSpPr>
          <p:spPr>
            <a:xfrm rot="10800000">
              <a:off x="6788040" y="3903945"/>
              <a:ext cx="171449" cy="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" name="Google Shape;103;p11"/>
            <p:cNvCxnSpPr/>
            <p:nvPr/>
          </p:nvCxnSpPr>
          <p:spPr>
            <a:xfrm>
              <a:off x="7060407" y="4029697"/>
              <a:ext cx="0" cy="198258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" name="Google Shape;104;p11"/>
            <p:cNvCxnSpPr/>
            <p:nvPr/>
          </p:nvCxnSpPr>
          <p:spPr>
            <a:xfrm>
              <a:off x="6696076" y="3103165"/>
              <a:ext cx="0" cy="198258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" name="Google Shape;105;p11"/>
            <p:cNvCxnSpPr/>
            <p:nvPr/>
          </p:nvCxnSpPr>
          <p:spPr>
            <a:xfrm rot="10800000">
              <a:off x="7113907" y="3639787"/>
              <a:ext cx="171449" cy="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11"/>
            <p:cNvCxnSpPr/>
            <p:nvPr/>
          </p:nvCxnSpPr>
          <p:spPr>
            <a:xfrm rot="10800000">
              <a:off x="6053138" y="3339612"/>
              <a:ext cx="171449" cy="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" name="Google Shape;107;p11"/>
            <p:cNvCxnSpPr/>
            <p:nvPr/>
          </p:nvCxnSpPr>
          <p:spPr>
            <a:xfrm rot="10800000">
              <a:off x="6942458" y="3365806"/>
              <a:ext cx="171449" cy="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8" name="Google Shape;108;p11"/>
            <p:cNvSpPr txBox="1"/>
            <p:nvPr/>
          </p:nvSpPr>
          <p:spPr>
            <a:xfrm>
              <a:off x="7301707" y="3485898"/>
              <a:ext cx="9263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3.2 cm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