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3D19F0-3FAD-4B45-AD84-AE8028CC2647}">
  <a:tblStyle styleId="{C23D19F0-3FAD-4B45-AD84-AE8028CC264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Roboto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6324f1b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6324f1b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Please pause the lesson to complete the practice exam question. Go through answer using animations, explain what Ali’s and Mary’s genotypes must have been, introduce the word ‘carrier’ again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66324f1bb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66324f1bb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Tell them there are 2 options B, C, D. May need to support this one, should have realised from cf example earlier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39383b40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39383b40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Please pause the lesson and resume once you are finished. To go through the answer, draw lines to match up with surface pro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9b268e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9b268e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33638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Inherited Disorders - Part 2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Biology - Key Stage 4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Gibbs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25475" y="8852975"/>
            <a:ext cx="962400" cy="1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7655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Practice exam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65535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{C23D19F0-3FAD-4B45-AD84-AE8028CC2647}</a:tableStyleId>
              </a:tblPr>
              <a:tblGrid>
                <a:gridCol w="16012425"/>
              </a:tblGrid>
              <a:tr h="561975">
                <a:tc>
                  <a:txBody>
                    <a:bodyPr/>
                    <a:lstStyle/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Ali and Mary do not have cystic fibrosis, but their baby does.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does this tell us about Ali and Mary's genes for this disorder? </a:t>
                      </a: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14300" marL="114300"/>
                </a:tc>
              </a:tr>
            </a:tbl>
          </a:graphicData>
        </a:graphic>
      </p:graphicFrame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751925" y="8408575"/>
            <a:ext cx="116229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900"/>
              <a:t>OCR- January 2013 -A161/01 Modules B1 B2 B3 - Foundation - Medium - AO1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30125" y="432850"/>
            <a:ext cx="14434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/>
              <a:t>Independent task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434343"/>
                </a:solidFill>
              </a:rPr>
              <a:t>Sickle cell anaemia (a) is a recessive condition. </a:t>
            </a:r>
            <a:r>
              <a:rPr lang="en-GB" sz="4300">
                <a:solidFill>
                  <a:srgbClr val="434343"/>
                </a:solidFill>
              </a:rPr>
              <a:t>Explain how we can tell this from the family tree.</a:t>
            </a:r>
            <a:endParaRPr sz="4300">
              <a:solidFill>
                <a:srgbClr val="434343"/>
              </a:solidFill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1459150" y="3778775"/>
            <a:ext cx="38025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Affected male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Unaffected male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Affected female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Unaffected female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200" y="3638025"/>
            <a:ext cx="10806125" cy="47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433375" y="4637300"/>
            <a:ext cx="606300" cy="532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433375" y="5432175"/>
            <a:ext cx="606300" cy="532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387775" y="6227050"/>
            <a:ext cx="697500" cy="679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387775" y="7168925"/>
            <a:ext cx="697500" cy="6798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5982650" y="8365700"/>
            <a:ext cx="123594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900"/>
              <a:t>Image adapted from: Wikimedia - Madibc68 - Example of a Classic X-Linked Recessive Pedigree</a:t>
            </a:r>
            <a:endParaRPr sz="1900"/>
          </a:p>
        </p:txBody>
      </p:sp>
      <p:sp>
        <p:nvSpPr>
          <p:cNvPr id="105" name="Google Shape;105;p16"/>
          <p:cNvSpPr txBox="1"/>
          <p:nvPr/>
        </p:nvSpPr>
        <p:spPr>
          <a:xfrm>
            <a:off x="9965050" y="3393000"/>
            <a:ext cx="6975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2742400" y="3226825"/>
            <a:ext cx="6975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6787475" y="5026275"/>
            <a:ext cx="6975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8795250" y="5026275"/>
            <a:ext cx="6975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787475" y="6906850"/>
            <a:ext cx="6975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7"/>
          <p:cNvSpPr txBox="1"/>
          <p:nvPr>
            <p:ph type="title"/>
          </p:nvPr>
        </p:nvSpPr>
        <p:spPr>
          <a:xfrm>
            <a:off x="1146563" y="2838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800" y="890050"/>
            <a:ext cx="14673432" cy="857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8652100" y="8119375"/>
            <a:ext cx="1524600" cy="134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1103550" y="8731100"/>
            <a:ext cx="116229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900"/>
              <a:t>OCR- June 2013 -A161/01 Modules B1 B2 B3 - Foundation - Low - AO1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917938" y="7247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Exam-style question</a:t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8652100" y="8119375"/>
            <a:ext cx="1524600" cy="134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835650" y="1516500"/>
            <a:ext cx="16616700" cy="3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Huntington’s disease is a rare condition which can decrease life expectancy. A couple with a family history of Huntington’s disease are considering embryo screening before having a baby.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Describe the economical, social and ethical considerations the couple may discuss before choosing to screen for Huntington’s disease.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902700" y="5401200"/>
            <a:ext cx="158346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An economical issue is…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 social issue is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An ethical issue is…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