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1ab0175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1ab0175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1ab01757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01ab01757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01ab01757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01ab0175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20150" y="10997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Angles and Shape: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To draw perpendicular lines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34343"/>
                </a:solidFill>
              </a:rPr>
              <a:t>Independent Activity</a:t>
            </a:r>
            <a:endParaRPr u="sng">
              <a:solidFill>
                <a:srgbClr val="434343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20150" y="380350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Maths</a:t>
            </a:r>
            <a:r>
              <a:rPr lang="en-GB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Miss Brinkworth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40875" y="99175"/>
            <a:ext cx="24222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you spot horizontal and vertical lines in this artwork?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Find pairs of perpendicular lines 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21825" y="2040375"/>
            <a:ext cx="836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821825" y="2623400"/>
            <a:ext cx="963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400" y="2451089"/>
            <a:ext cx="5965126" cy="216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550" y="587250"/>
            <a:ext cx="3580047" cy="18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43825" y="57275"/>
            <a:ext cx="29520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Draw lines which are perpendicular to </a:t>
            </a:r>
            <a:r>
              <a:rPr b="1" lang="en-GB" sz="18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8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8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True or false?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If 2 straight          lines meet at a right angle they are always perpendicular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821825" y="2040375"/>
            <a:ext cx="836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821825" y="2623400"/>
            <a:ext cx="963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13577"/>
          <a:stretch/>
        </p:blipFill>
        <p:spPr>
          <a:xfrm>
            <a:off x="3052950" y="130950"/>
            <a:ext cx="5965126" cy="26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2175" y="2118000"/>
            <a:ext cx="2850000" cy="1979100"/>
          </a:xfrm>
          <a:prstGeom prst="wedgeEllipseCallout">
            <a:avLst>
              <a:gd fmla="val 80078" name="adj1"/>
              <a:gd fmla="val 4118" name="adj2"/>
            </a:avLst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103925" y="13550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34343"/>
                </a:solidFill>
              </a:rPr>
              <a:t>Part C - Challenge.</a:t>
            </a:r>
            <a:endParaRPr u="sng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Use your right-</a:t>
            </a:r>
            <a:r>
              <a:rPr lang="en-GB">
                <a:solidFill>
                  <a:srgbClr val="434343"/>
                </a:solidFill>
              </a:rPr>
              <a:t>angle</a:t>
            </a:r>
            <a:r>
              <a:rPr lang="en-GB">
                <a:solidFill>
                  <a:srgbClr val="434343"/>
                </a:solidFill>
              </a:rPr>
              <a:t> checker to draw a line from the </a:t>
            </a:r>
            <a:r>
              <a:rPr lang="en-GB">
                <a:solidFill>
                  <a:srgbClr val="434343"/>
                </a:solidFill>
              </a:rPr>
              <a:t>black</a:t>
            </a:r>
            <a:r>
              <a:rPr lang="en-GB">
                <a:solidFill>
                  <a:srgbClr val="434343"/>
                </a:solidFill>
              </a:rPr>
              <a:t> dots </a:t>
            </a:r>
            <a:r>
              <a:rPr lang="en-GB">
                <a:solidFill>
                  <a:srgbClr val="434343"/>
                </a:solidFill>
              </a:rPr>
              <a:t>which</a:t>
            </a:r>
            <a:r>
              <a:rPr lang="en-GB">
                <a:solidFill>
                  <a:srgbClr val="434343"/>
                </a:solidFill>
              </a:rPr>
              <a:t> are </a:t>
            </a:r>
            <a:r>
              <a:rPr lang="en-GB" u="sng">
                <a:solidFill>
                  <a:srgbClr val="434343"/>
                </a:solidFill>
              </a:rPr>
              <a:t>perpendicular</a:t>
            </a:r>
            <a:r>
              <a:rPr lang="en-GB">
                <a:solidFill>
                  <a:srgbClr val="434343"/>
                </a:solidFill>
              </a:rPr>
              <a:t> to the blue lines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842" r="0" t="29631"/>
          <a:stretch/>
        </p:blipFill>
        <p:spPr>
          <a:xfrm>
            <a:off x="832275" y="1273175"/>
            <a:ext cx="6769291" cy="359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