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714800" cx="137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e104e4df_0_77:notes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ee104e4d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fba1fd27c_2_134:notes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fba1fd27c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fba1fd27c_2_223:notes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fba1fd27c_2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3cafcdf98_0_170:notes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3cafcdf9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6" y="2157099"/>
            <a:ext cx="12403800" cy="27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4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6" y="6157853"/>
            <a:ext cx="5957700" cy="92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50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5" y="5426307"/>
            <a:ext cx="3539195" cy="1922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5" y="6688410"/>
            <a:ext cx="670800" cy="102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39235" y="1649491"/>
            <a:ext cx="12356700" cy="51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692076" y="2157099"/>
            <a:ext cx="12403800" cy="27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4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692076" y="6157853"/>
            <a:ext cx="5957700" cy="929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50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5" y="5426307"/>
            <a:ext cx="3520510" cy="191281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3117335" y="6688410"/>
            <a:ext cx="670800" cy="102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692076" y="2157099"/>
            <a:ext cx="12403800" cy="47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4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4842" cy="62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92076" y="2157099"/>
            <a:ext cx="124038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692076" y="667499"/>
            <a:ext cx="59577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692076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683369" y="2143262"/>
            <a:ext cx="12412500" cy="6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subTitle"/>
          </p:nvPr>
        </p:nvSpPr>
        <p:spPr>
          <a:xfrm>
            <a:off x="692076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692076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  <p:sp>
        <p:nvSpPr>
          <p:cNvPr id="110" name="Google Shape;110;p20"/>
          <p:cNvSpPr txBox="1"/>
          <p:nvPr>
            <p:ph idx="4" type="subTitle"/>
          </p:nvPr>
        </p:nvSpPr>
        <p:spPr>
          <a:xfrm>
            <a:off x="4944771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body"/>
          </p:nvPr>
        </p:nvSpPr>
        <p:spPr>
          <a:xfrm>
            <a:off x="4944771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  <p:sp>
        <p:nvSpPr>
          <p:cNvPr id="112" name="Google Shape;112;p20"/>
          <p:cNvSpPr txBox="1"/>
          <p:nvPr>
            <p:ph idx="6" type="subTitle"/>
          </p:nvPr>
        </p:nvSpPr>
        <p:spPr>
          <a:xfrm>
            <a:off x="9197466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body"/>
          </p:nvPr>
        </p:nvSpPr>
        <p:spPr>
          <a:xfrm>
            <a:off x="9197466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692076" y="2157099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692076" y="3104931"/>
            <a:ext cx="5957700" cy="7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4" type="subTitle"/>
          </p:nvPr>
        </p:nvSpPr>
        <p:spPr>
          <a:xfrm>
            <a:off x="692076" y="4006566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692076" y="4954399"/>
            <a:ext cx="5957700" cy="7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6" type="subTitle"/>
          </p:nvPr>
        </p:nvSpPr>
        <p:spPr>
          <a:xfrm>
            <a:off x="8377333" y="4766309"/>
            <a:ext cx="4718700" cy="591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7" type="subTitle"/>
          </p:nvPr>
        </p:nvSpPr>
        <p:spPr>
          <a:xfrm>
            <a:off x="8377333" y="5526053"/>
            <a:ext cx="4718700" cy="591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6" y="2157099"/>
            <a:ext cx="12403800" cy="47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4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692076" y="2157099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692076" y="3104931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5" type="subTitle"/>
          </p:nvPr>
        </p:nvSpPr>
        <p:spPr>
          <a:xfrm>
            <a:off x="692076" y="4428304"/>
            <a:ext cx="4717200" cy="6798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6" type="body"/>
          </p:nvPr>
        </p:nvSpPr>
        <p:spPr>
          <a:xfrm>
            <a:off x="692076" y="5376136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8" type="body"/>
          </p:nvPr>
        </p:nvSpPr>
        <p:spPr>
          <a:xfrm>
            <a:off x="7138276" y="5376136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692076" y="669561"/>
            <a:ext cx="5957700" cy="12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692076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739235" y="1649491"/>
            <a:ext cx="12356700" cy="51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4842" cy="62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92076" y="2157099"/>
            <a:ext cx="124038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92076" y="667499"/>
            <a:ext cx="59577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92076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83369" y="2143262"/>
            <a:ext cx="12412500" cy="6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692076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92076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4944771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4944771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9197466" y="2823023"/>
            <a:ext cx="38985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9197466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25" lIns="137625" spcFirstLastPara="1" rIns="137625" wrap="square" tIns="13547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692076" y="2157099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692076" y="3104931"/>
            <a:ext cx="5957700" cy="7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692076" y="4006566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692076" y="4954399"/>
            <a:ext cx="5957700" cy="7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8377333" y="4766309"/>
            <a:ext cx="4718700" cy="591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8377333" y="5526053"/>
            <a:ext cx="4718700" cy="591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692076" y="2157099"/>
            <a:ext cx="4717200" cy="679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692076" y="3104931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692076" y="4428304"/>
            <a:ext cx="4717200" cy="6798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692076" y="5376136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37625" lIns="137625" spcFirstLastPara="1" rIns="137625" wrap="square" tIns="1354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7138276" y="5376136"/>
            <a:ext cx="5957700" cy="94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92076" y="669561"/>
            <a:ext cx="5957700" cy="12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692076" y="2157099"/>
            <a:ext cx="5957700" cy="44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6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6">
          <p15:clr>
            <a:srgbClr val="EA4335"/>
          </p15:clr>
        </p15:guide>
        <p15:guide id="2" pos="8249">
          <p15:clr>
            <a:srgbClr val="EA4335"/>
          </p15:clr>
        </p15:guide>
        <p15:guide id="3" orient="horz" pos="420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5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89">
          <p15:clr>
            <a:srgbClr val="EA4335"/>
          </p15:clr>
        </p15:guide>
        <p15:guide id="9" pos="449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692076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rtl="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rtl="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4842" cy="62541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6">
          <p15:clr>
            <a:srgbClr val="EA4335"/>
          </p15:clr>
        </p15:guide>
        <p15:guide id="2" pos="8249">
          <p15:clr>
            <a:srgbClr val="EA4335"/>
          </p15:clr>
        </p15:guide>
        <p15:guide id="3" orient="horz" pos="420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5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89">
          <p15:clr>
            <a:srgbClr val="EA4335"/>
          </p15:clr>
        </p15:guide>
        <p15:guide id="9" pos="44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4294967295" type="ctrTitle"/>
          </p:nvPr>
        </p:nvSpPr>
        <p:spPr>
          <a:xfrm>
            <a:off x="692076" y="2157099"/>
            <a:ext cx="12403800" cy="27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compare the mass of two objects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7"/>
          <p:cNvSpPr txBox="1"/>
          <p:nvPr>
            <p:ph idx="4294967295" type="subTitle"/>
          </p:nvPr>
        </p:nvSpPr>
        <p:spPr>
          <a:xfrm>
            <a:off x="692077" y="460661"/>
            <a:ext cx="12403800" cy="11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500"/>
              </a:spcAft>
              <a:buNone/>
            </a:pPr>
            <a:r>
              <a:rPr lang="en-GB" sz="2600">
                <a:solidFill>
                  <a:schemeClr val="dk2"/>
                </a:solidFill>
              </a:rPr>
              <a:t>Mathematics </a:t>
            </a:r>
            <a:endParaRPr sz="2600">
              <a:solidFill>
                <a:schemeClr val="dk2"/>
              </a:solidFill>
            </a:endParaRPr>
          </a:p>
        </p:txBody>
      </p:sp>
      <p:sp>
        <p:nvSpPr>
          <p:cNvPr id="153" name="Google Shape;153;p27"/>
          <p:cNvSpPr txBox="1"/>
          <p:nvPr>
            <p:ph idx="4294967295" type="subTitle"/>
          </p:nvPr>
        </p:nvSpPr>
        <p:spPr>
          <a:xfrm>
            <a:off x="692076" y="6157853"/>
            <a:ext cx="5957700" cy="9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Mrs Bramble and Miss Jones 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28"/>
          <p:cNvSpPr txBox="1"/>
          <p:nvPr>
            <p:ph type="title"/>
          </p:nvPr>
        </p:nvSpPr>
        <p:spPr>
          <a:xfrm>
            <a:off x="276996" y="185314"/>
            <a:ext cx="5380800" cy="777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Independent Task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761740" y="1832256"/>
            <a:ext cx="4896000" cy="3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are our scales again. Can you find something that is heavy and something that is light?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would they go on the scales?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768" y="4444916"/>
            <a:ext cx="6871887" cy="204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5336" y="1995596"/>
            <a:ext cx="7271914" cy="2157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294714" y="185314"/>
            <a:ext cx="5242500" cy="84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Independent Task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761740" y="1832256"/>
            <a:ext cx="4896000" cy="3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complete these sentences?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991804" y="3514520"/>
            <a:ext cx="118044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____________ is heavier than the  ____________. 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____________ is lighter than the  ____________. 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30"/>
          <p:cNvSpPr txBox="1"/>
          <p:nvPr>
            <p:ph type="title"/>
          </p:nvPr>
        </p:nvSpPr>
        <p:spPr>
          <a:xfrm>
            <a:off x="294714" y="185314"/>
            <a:ext cx="3023100" cy="843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</a:rPr>
              <a:t>Challenge </a:t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1071985" y="1780809"/>
            <a:ext cx="4896000" cy="36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two different objects in your house that you think would weigh the same?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046" y="4210273"/>
            <a:ext cx="8814874" cy="2243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