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d24e2df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d24e2d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dd9d9b90d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8dd9d9b9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350325" y="39975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95200" y="213297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Grouping and sharing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Exploring sharing objects into equal groups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857862" y="-300363"/>
            <a:ext cx="3407876" cy="60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1"/>
          <p:cNvSpPr/>
          <p:nvPr/>
        </p:nvSpPr>
        <p:spPr>
          <a:xfrm>
            <a:off x="1489975" y="2735025"/>
            <a:ext cx="2061600" cy="1694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1"/>
          <p:cNvSpPr/>
          <p:nvPr/>
        </p:nvSpPr>
        <p:spPr>
          <a:xfrm>
            <a:off x="5584325" y="172800"/>
            <a:ext cx="2061600" cy="1694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9" name="Google Shape;209;p42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300" y="1000125"/>
            <a:ext cx="6977200" cy="33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