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Caveat"/>
      <p:regular r:id="rId15"/>
      <p:bold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italic.fntdata"/><Relationship Id="rId24" Type="http://schemas.openxmlformats.org/officeDocument/2006/relationships/font" Target="fonts/MontserratMedium-boldItalic.fntdata"/><Relationship Id="rId12" Type="http://schemas.openxmlformats.org/officeDocument/2006/relationships/font" Target="fonts/MontserratSemiBold-bold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ave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regular.fntdata"/><Relationship Id="rId16" Type="http://schemas.openxmlformats.org/officeDocument/2006/relationships/font" Target="fonts/Cave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800" y="1903000"/>
            <a:ext cx="6399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rgbClr val="434443"/>
                </a:solidFill>
              </a:rPr>
              <a:t>Triangular and Fibonacci style sequences</a:t>
            </a:r>
            <a:endParaRPr sz="2800">
              <a:solidFill>
                <a:srgbClr val="434443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444500"/>
            <a:ext cx="3951000" cy="15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34443"/>
                </a:solidFill>
              </a:rPr>
              <a:t>Maths</a:t>
            </a:r>
            <a:endParaRPr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443"/>
                </a:solidFill>
              </a:rPr>
              <a:t>Mr Chan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8974" y="854030"/>
            <a:ext cx="3993957" cy="3960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Use these diagrams to generate the first 4 triangular numbers.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Describe how this sequence builds.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What are the next two terms in this sequence?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4795976" y="850304"/>
            <a:ext cx="3971195" cy="38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How many combinations of two jelly beans can you get from each set?</a:t>
            </a:r>
            <a:b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has been done for you.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2 jelly beans</a:t>
            </a:r>
            <a:endParaRPr b="0" i="0" sz="1400" u="none" cap="none" strike="noStrike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3 jelly beans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4 jelly beans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d) 5 jelly beans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Comment on your results.</a:t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Triangular and Fibonacci style sequences</a:t>
            </a:r>
            <a:endParaRPr>
              <a:solidFill>
                <a:srgbClr val="434443"/>
              </a:solidFill>
            </a:endParaRPr>
          </a:p>
        </p:txBody>
      </p:sp>
      <p:grpSp>
        <p:nvGrpSpPr>
          <p:cNvPr id="41" name="Google Shape;41;p7"/>
          <p:cNvGrpSpPr/>
          <p:nvPr/>
        </p:nvGrpSpPr>
        <p:grpSpPr>
          <a:xfrm>
            <a:off x="688223" y="1354302"/>
            <a:ext cx="3335139" cy="808926"/>
            <a:chOff x="455800" y="1073422"/>
            <a:chExt cx="4421827" cy="1095004"/>
          </a:xfrm>
        </p:grpSpPr>
        <p:sp>
          <p:nvSpPr>
            <p:cNvPr id="42" name="Google Shape;42;p7"/>
            <p:cNvSpPr/>
            <p:nvPr/>
          </p:nvSpPr>
          <p:spPr>
            <a:xfrm>
              <a:off x="455800" y="1916426"/>
              <a:ext cx="252000" cy="252000"/>
            </a:xfrm>
            <a:prstGeom prst="ellipse">
              <a:avLst/>
            </a:prstGeom>
            <a:solidFill>
              <a:srgbClr val="C2E4B6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1150917" y="1916426"/>
              <a:ext cx="252000" cy="252000"/>
            </a:xfrm>
            <a:prstGeom prst="ellipse">
              <a:avLst/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159945" y="1916426"/>
              <a:ext cx="252000" cy="252000"/>
            </a:xfrm>
            <a:prstGeom prst="ellipse">
              <a:avLst/>
            </a:prstGeom>
            <a:solidFill>
              <a:srgbClr val="B3E8F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1535826" y="1916426"/>
              <a:ext cx="252000" cy="252000"/>
            </a:xfrm>
            <a:prstGeom prst="ellipse">
              <a:avLst/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1332098" y="1639157"/>
              <a:ext cx="252000" cy="252000"/>
            </a:xfrm>
            <a:prstGeom prst="ellipse">
              <a:avLst/>
            </a:prstGeom>
            <a:solidFill>
              <a:srgbClr val="C2E4B6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2924629" y="1916426"/>
              <a:ext cx="252000" cy="252000"/>
            </a:xfrm>
            <a:prstGeom prst="ellipse">
              <a:avLst/>
            </a:prstGeom>
            <a:solidFill>
              <a:srgbClr val="B3E8F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2528902" y="1350691"/>
              <a:ext cx="252000" cy="252000"/>
            </a:xfrm>
            <a:prstGeom prst="ellipse">
              <a:avLst/>
            </a:prstGeom>
            <a:solidFill>
              <a:srgbClr val="C2E4B6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2542287" y="1916426"/>
              <a:ext cx="252000" cy="252000"/>
            </a:xfrm>
            <a:prstGeom prst="ellipse">
              <a:avLst/>
            </a:prstGeom>
            <a:solidFill>
              <a:srgbClr val="B3E8F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2351403" y="1639157"/>
              <a:ext cx="252000" cy="252000"/>
            </a:xfrm>
            <a:prstGeom prst="ellipse">
              <a:avLst/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2734655" y="1639157"/>
              <a:ext cx="252000" cy="252000"/>
            </a:xfrm>
            <a:prstGeom prst="ellipse">
              <a:avLst/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3672038" y="1639157"/>
              <a:ext cx="252000" cy="252000"/>
            </a:xfrm>
            <a:prstGeom prst="ellipse">
              <a:avLst/>
            </a:prstGeom>
            <a:solidFill>
              <a:srgbClr val="B3E8F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4436722" y="1639157"/>
              <a:ext cx="252000" cy="252000"/>
            </a:xfrm>
            <a:prstGeom prst="ellipse">
              <a:avLst/>
            </a:prstGeom>
            <a:solidFill>
              <a:srgbClr val="B3E8F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4040995" y="1073422"/>
              <a:ext cx="252000" cy="252000"/>
            </a:xfrm>
            <a:prstGeom prst="ellipse">
              <a:avLst/>
            </a:prstGeom>
            <a:solidFill>
              <a:srgbClr val="C2E4B6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4054380" y="1639157"/>
              <a:ext cx="252000" cy="252000"/>
            </a:xfrm>
            <a:prstGeom prst="ellipse">
              <a:avLst/>
            </a:prstGeom>
            <a:solidFill>
              <a:srgbClr val="B3E8F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3863496" y="1361888"/>
              <a:ext cx="252000" cy="252000"/>
            </a:xfrm>
            <a:prstGeom prst="ellipse">
              <a:avLst/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4246748" y="1361888"/>
              <a:ext cx="252000" cy="252000"/>
            </a:xfrm>
            <a:prstGeom prst="ellipse">
              <a:avLst/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3508688" y="1915723"/>
              <a:ext cx="252000" cy="252000"/>
            </a:xfrm>
            <a:prstGeom prst="ellipse">
              <a:avLst/>
            </a:prstGeom>
            <a:solidFill>
              <a:srgbClr val="F9AFC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3886440" y="1915723"/>
              <a:ext cx="252000" cy="252000"/>
            </a:xfrm>
            <a:prstGeom prst="ellipse">
              <a:avLst/>
            </a:prstGeom>
            <a:solidFill>
              <a:srgbClr val="F9AFC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4625627" y="1916426"/>
              <a:ext cx="252000" cy="252000"/>
            </a:xfrm>
            <a:prstGeom prst="ellipse">
              <a:avLst/>
            </a:prstGeom>
            <a:solidFill>
              <a:srgbClr val="F9AFC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4264192" y="1915723"/>
              <a:ext cx="252000" cy="252000"/>
            </a:xfrm>
            <a:prstGeom prst="ellipse">
              <a:avLst/>
            </a:prstGeom>
            <a:solidFill>
              <a:srgbClr val="F9AFC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428" y="2023253"/>
            <a:ext cx="432000" cy="28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190" y="2021888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428" y="2603462"/>
            <a:ext cx="432000" cy="28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190" y="2602097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8628" y="2605042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428" y="3144721"/>
            <a:ext cx="432000" cy="28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190" y="3143356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8628" y="3146301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2066" y="3143356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428" y="3733598"/>
            <a:ext cx="432000" cy="28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190" y="3732233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8628" y="3735178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2066" y="3732233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47998" y="3729288"/>
            <a:ext cx="434058" cy="28164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93218" y="2054597"/>
            <a:ext cx="2904601" cy="24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/>
          <p:nvPr/>
        </p:nvSpPr>
        <p:spPr>
          <a:xfrm>
            <a:off x="4791459" y="924806"/>
            <a:ext cx="3973164" cy="4116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Find the missing integers from these Fibonacci-style sequences.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__, 6, __, 15, 24, __, __, …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__, __, __, __, __, 28, 45, …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__, __, __, __, 30, __, 79,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Arrange the cards so that each term is the sum of the two terms before it.</a:t>
            </a:r>
            <a:endParaRPr/>
          </a:p>
        </p:txBody>
      </p:sp>
      <p:sp>
        <p:nvSpPr>
          <p:cNvPr id="83" name="Google Shape;83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Triangular and Fibonacci style sequences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84" name="Google Shape;84;p8"/>
          <p:cNvSpPr txBox="1"/>
          <p:nvPr>
            <p:ph idx="1" type="body"/>
          </p:nvPr>
        </p:nvSpPr>
        <p:spPr>
          <a:xfrm>
            <a:off x="458974" y="924806"/>
            <a:ext cx="3893569" cy="377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-2605" t="-16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86" name="Google Shape;86;p8"/>
          <p:cNvSpPr/>
          <p:nvPr/>
        </p:nvSpPr>
        <p:spPr>
          <a:xfrm>
            <a:off x="4791459" y="3781176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7" name="Google Shape;87;p8"/>
          <p:cNvSpPr/>
          <p:nvPr/>
        </p:nvSpPr>
        <p:spPr>
          <a:xfrm>
            <a:off x="5398015" y="3781176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88" name="Google Shape;88;p8"/>
          <p:cNvSpPr/>
          <p:nvPr/>
        </p:nvSpPr>
        <p:spPr>
          <a:xfrm>
            <a:off x="6004571" y="3781176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89" name="Google Shape;89;p8"/>
          <p:cNvSpPr/>
          <p:nvPr/>
        </p:nvSpPr>
        <p:spPr>
          <a:xfrm>
            <a:off x="6611127" y="3781176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7217683" y="3781176"/>
            <a:ext cx="504441" cy="478406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7824239" y="3781176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458974" y="854030"/>
            <a:ext cx="3993957" cy="3960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Use these diagrams to generate the first 4 triangular numbers.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Describe how this sequence builds.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What are the next two terms in this sequence?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4" name="Google Shape;104;p10"/>
          <p:cNvSpPr txBox="1"/>
          <p:nvPr/>
        </p:nvSpPr>
        <p:spPr>
          <a:xfrm>
            <a:off x="4795976" y="850304"/>
            <a:ext cx="3991439" cy="38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How many combinations of two jelly beans can you get from each set?</a:t>
            </a:r>
            <a:b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has been done for you.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2 jelly beans</a:t>
            </a:r>
            <a:endParaRPr b="0" i="0" sz="1400" u="none" cap="none" strike="noStrike">
              <a:solidFill>
                <a:srgbClr val="0070C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3 jelly beans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4 jelly beans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d) 5 jelly beans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Comment on your results.</a:t>
            </a:r>
            <a:endParaRPr/>
          </a:p>
        </p:txBody>
      </p:sp>
      <p:sp>
        <p:nvSpPr>
          <p:cNvPr id="105" name="Google Shape;105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Triangular and Fibonacci style sequences</a:t>
            </a:r>
            <a:endParaRPr>
              <a:solidFill>
                <a:srgbClr val="434443"/>
              </a:solidFill>
            </a:endParaRPr>
          </a:p>
        </p:txBody>
      </p:sp>
      <p:grpSp>
        <p:nvGrpSpPr>
          <p:cNvPr id="106" name="Google Shape;106;p10"/>
          <p:cNvGrpSpPr/>
          <p:nvPr/>
        </p:nvGrpSpPr>
        <p:grpSpPr>
          <a:xfrm>
            <a:off x="688223" y="1354302"/>
            <a:ext cx="3335139" cy="808926"/>
            <a:chOff x="455800" y="1073422"/>
            <a:chExt cx="4421827" cy="1095004"/>
          </a:xfrm>
        </p:grpSpPr>
        <p:sp>
          <p:nvSpPr>
            <p:cNvPr id="107" name="Google Shape;107;p10"/>
            <p:cNvSpPr/>
            <p:nvPr/>
          </p:nvSpPr>
          <p:spPr>
            <a:xfrm>
              <a:off x="455800" y="1916426"/>
              <a:ext cx="252000" cy="252000"/>
            </a:xfrm>
            <a:prstGeom prst="ellipse">
              <a:avLst/>
            </a:prstGeom>
            <a:solidFill>
              <a:srgbClr val="C2E4B6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150917" y="1916426"/>
              <a:ext cx="252000" cy="252000"/>
            </a:xfrm>
            <a:prstGeom prst="ellipse">
              <a:avLst/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2159945" y="1916426"/>
              <a:ext cx="252000" cy="252000"/>
            </a:xfrm>
            <a:prstGeom prst="ellipse">
              <a:avLst/>
            </a:prstGeom>
            <a:solidFill>
              <a:srgbClr val="B3E8F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1535826" y="1916426"/>
              <a:ext cx="252000" cy="252000"/>
            </a:xfrm>
            <a:prstGeom prst="ellipse">
              <a:avLst/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1332098" y="1639157"/>
              <a:ext cx="252000" cy="252000"/>
            </a:xfrm>
            <a:prstGeom prst="ellipse">
              <a:avLst/>
            </a:prstGeom>
            <a:solidFill>
              <a:srgbClr val="C2E4B6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2924629" y="1916426"/>
              <a:ext cx="252000" cy="252000"/>
            </a:xfrm>
            <a:prstGeom prst="ellipse">
              <a:avLst/>
            </a:prstGeom>
            <a:solidFill>
              <a:srgbClr val="B3E8F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2528902" y="1350691"/>
              <a:ext cx="252000" cy="252000"/>
            </a:xfrm>
            <a:prstGeom prst="ellipse">
              <a:avLst/>
            </a:prstGeom>
            <a:solidFill>
              <a:srgbClr val="C2E4B6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2542287" y="1916426"/>
              <a:ext cx="252000" cy="252000"/>
            </a:xfrm>
            <a:prstGeom prst="ellipse">
              <a:avLst/>
            </a:prstGeom>
            <a:solidFill>
              <a:srgbClr val="B3E8F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2351403" y="1639157"/>
              <a:ext cx="252000" cy="252000"/>
            </a:xfrm>
            <a:prstGeom prst="ellipse">
              <a:avLst/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2734655" y="1639157"/>
              <a:ext cx="252000" cy="252000"/>
            </a:xfrm>
            <a:prstGeom prst="ellipse">
              <a:avLst/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3672038" y="1639157"/>
              <a:ext cx="252000" cy="252000"/>
            </a:xfrm>
            <a:prstGeom prst="ellipse">
              <a:avLst/>
            </a:prstGeom>
            <a:solidFill>
              <a:srgbClr val="B3E8F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4436722" y="1639157"/>
              <a:ext cx="252000" cy="252000"/>
            </a:xfrm>
            <a:prstGeom prst="ellipse">
              <a:avLst/>
            </a:prstGeom>
            <a:solidFill>
              <a:srgbClr val="B3E8F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4040995" y="1073422"/>
              <a:ext cx="252000" cy="252000"/>
            </a:xfrm>
            <a:prstGeom prst="ellipse">
              <a:avLst/>
            </a:prstGeom>
            <a:solidFill>
              <a:srgbClr val="C2E4B6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4054380" y="1639157"/>
              <a:ext cx="252000" cy="252000"/>
            </a:xfrm>
            <a:prstGeom prst="ellipse">
              <a:avLst/>
            </a:prstGeom>
            <a:solidFill>
              <a:srgbClr val="B3E8F3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3863496" y="1361888"/>
              <a:ext cx="252000" cy="252000"/>
            </a:xfrm>
            <a:prstGeom prst="ellipse">
              <a:avLst/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4246748" y="1361888"/>
              <a:ext cx="252000" cy="252000"/>
            </a:xfrm>
            <a:prstGeom prst="ellipse">
              <a:avLst/>
            </a:prstGeom>
            <a:solidFill>
              <a:srgbClr val="C8C4E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3508688" y="1915723"/>
              <a:ext cx="252000" cy="252000"/>
            </a:xfrm>
            <a:prstGeom prst="ellipse">
              <a:avLst/>
            </a:prstGeom>
            <a:solidFill>
              <a:srgbClr val="F9AFC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3886440" y="1915723"/>
              <a:ext cx="252000" cy="252000"/>
            </a:xfrm>
            <a:prstGeom prst="ellipse">
              <a:avLst/>
            </a:prstGeom>
            <a:solidFill>
              <a:srgbClr val="F9AFC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4625627" y="1916426"/>
              <a:ext cx="252000" cy="252000"/>
            </a:xfrm>
            <a:prstGeom prst="ellipse">
              <a:avLst/>
            </a:prstGeom>
            <a:solidFill>
              <a:srgbClr val="F9AFC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4264192" y="1915723"/>
              <a:ext cx="252000" cy="252000"/>
            </a:xfrm>
            <a:prstGeom prst="ellipse">
              <a:avLst/>
            </a:prstGeom>
            <a:solidFill>
              <a:srgbClr val="F9AFC8"/>
            </a:solidFill>
            <a:ln cap="flat" cmpd="sng" w="127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428" y="2023253"/>
            <a:ext cx="432000" cy="28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190" y="2021888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428" y="2603462"/>
            <a:ext cx="432000" cy="28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190" y="2602097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8628" y="2605042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428" y="3144721"/>
            <a:ext cx="432000" cy="28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190" y="3143356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8628" y="3146301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2066" y="3143356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428" y="3733598"/>
            <a:ext cx="432000" cy="28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190" y="3732233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8628" y="3735178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2066" y="3732233"/>
            <a:ext cx="434058" cy="28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47998" y="3729288"/>
            <a:ext cx="434058" cy="28164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142" name="Google Shape;142;p10"/>
          <p:cNvSpPr txBox="1"/>
          <p:nvPr/>
        </p:nvSpPr>
        <p:spPr>
          <a:xfrm>
            <a:off x="688223" y="2190166"/>
            <a:ext cx="37790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1          3              6                   10 </a:t>
            </a:r>
            <a:endParaRPr/>
          </a:p>
        </p:txBody>
      </p:sp>
      <p:sp>
        <p:nvSpPr>
          <p:cNvPr id="143" name="Google Shape;143;p10"/>
          <p:cNvSpPr txBox="1"/>
          <p:nvPr/>
        </p:nvSpPr>
        <p:spPr>
          <a:xfrm>
            <a:off x="356585" y="2777422"/>
            <a:ext cx="448632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Triangular numbers are formed by adding consecutive integers starting with 1.</a:t>
            </a:r>
            <a:endParaRPr/>
          </a:p>
        </p:txBody>
      </p:sp>
      <p:sp>
        <p:nvSpPr>
          <p:cNvPr id="144" name="Google Shape;144;p10"/>
          <p:cNvSpPr txBox="1"/>
          <p:nvPr/>
        </p:nvSpPr>
        <p:spPr>
          <a:xfrm>
            <a:off x="1638965" y="3752726"/>
            <a:ext cx="34310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+ 2 + 3 + 4 + 5 = 15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+ 2 + 3 + 4 + 5 + 6 = 21</a:t>
            </a:r>
            <a:endParaRPr/>
          </a:p>
        </p:txBody>
      </p:sp>
      <p:sp>
        <p:nvSpPr>
          <p:cNvPr id="145" name="Google Shape;145;p10"/>
          <p:cNvSpPr txBox="1"/>
          <p:nvPr/>
        </p:nvSpPr>
        <p:spPr>
          <a:xfrm>
            <a:off x="6308462" y="2289676"/>
            <a:ext cx="22052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GP, GY, PY</a:t>
            </a:r>
            <a:endParaRPr/>
          </a:p>
        </p:txBody>
      </p:sp>
      <p:sp>
        <p:nvSpPr>
          <p:cNvPr id="146" name="Google Shape;146;p10"/>
          <p:cNvSpPr txBox="1"/>
          <p:nvPr/>
        </p:nvSpPr>
        <p:spPr>
          <a:xfrm>
            <a:off x="6342271" y="2517435"/>
            <a:ext cx="19688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combinations</a:t>
            </a:r>
            <a:endParaRPr/>
          </a:p>
        </p:txBody>
      </p:sp>
      <p:sp>
        <p:nvSpPr>
          <p:cNvPr id="147" name="Google Shape;147;p10"/>
          <p:cNvSpPr txBox="1"/>
          <p:nvPr/>
        </p:nvSpPr>
        <p:spPr>
          <a:xfrm>
            <a:off x="6448869" y="2870425"/>
            <a:ext cx="26541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GP, GY, GB, PY, PB, YB</a:t>
            </a:r>
            <a:endParaRPr/>
          </a:p>
        </p:txBody>
      </p:sp>
      <p:sp>
        <p:nvSpPr>
          <p:cNvPr id="148" name="Google Shape;148;p10"/>
          <p:cNvSpPr txBox="1"/>
          <p:nvPr/>
        </p:nvSpPr>
        <p:spPr>
          <a:xfrm>
            <a:off x="6477132" y="3114005"/>
            <a:ext cx="19688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combinations</a:t>
            </a:r>
            <a:endParaRPr/>
          </a:p>
        </p:txBody>
      </p:sp>
      <p:sp>
        <p:nvSpPr>
          <p:cNvPr id="149" name="Google Shape;149;p10"/>
          <p:cNvSpPr txBox="1"/>
          <p:nvPr/>
        </p:nvSpPr>
        <p:spPr>
          <a:xfrm>
            <a:off x="6821080" y="3434029"/>
            <a:ext cx="26541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GP, GY, GB, GO, PY,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PB, PO, YB, YO, BO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6809537" y="3810102"/>
            <a:ext cx="19688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combinations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4691071" y="4179016"/>
            <a:ext cx="40872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sequence is the triangular numbers. </a:t>
            </a:r>
            <a:endParaRPr/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93218" y="2054597"/>
            <a:ext cx="2904601" cy="24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/>
        </p:nvSpPr>
        <p:spPr>
          <a:xfrm>
            <a:off x="4791459" y="924806"/>
            <a:ext cx="3973164" cy="4116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Find the missing integers from these Fibonacci-style sequences.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__, 6, __, 15, 24, __, __, …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__, __, __, __, __, 28, 45, …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__, __, __, __, 30, __, 79,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Arrange the cards so that each term is the sum of the two terms before it.</a:t>
            </a:r>
            <a:endParaRPr/>
          </a:p>
        </p:txBody>
      </p:sp>
      <p:sp>
        <p:nvSpPr>
          <p:cNvPr id="158" name="Google Shape;158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Triangular and Fibonacci style sequences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59" name="Google Shape;159;p11"/>
          <p:cNvSpPr txBox="1"/>
          <p:nvPr>
            <p:ph idx="1" type="body"/>
          </p:nvPr>
        </p:nvSpPr>
        <p:spPr>
          <a:xfrm>
            <a:off x="458974" y="924806"/>
            <a:ext cx="3893569" cy="37722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55" r="-2605" t="-16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60" name="Google Shape;160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4791459" y="3781176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5398015" y="3781176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6004571" y="3781176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6611127" y="3781176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217683" y="3781176"/>
            <a:ext cx="504441" cy="478406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7824239" y="3781176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67" name="Google Shape;167;p11"/>
          <p:cNvSpPr txBox="1"/>
          <p:nvPr/>
        </p:nvSpPr>
        <p:spPr>
          <a:xfrm>
            <a:off x="1612993" y="1994658"/>
            <a:ext cx="34534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168" name="Google Shape;168;p11"/>
          <p:cNvSpPr txBox="1"/>
          <p:nvPr/>
        </p:nvSpPr>
        <p:spPr>
          <a:xfrm>
            <a:off x="1862680" y="1994658"/>
            <a:ext cx="4080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/>
          </a:p>
        </p:txBody>
      </p:sp>
      <p:sp>
        <p:nvSpPr>
          <p:cNvPr id="169" name="Google Shape;169;p11"/>
          <p:cNvSpPr txBox="1"/>
          <p:nvPr/>
        </p:nvSpPr>
        <p:spPr>
          <a:xfrm>
            <a:off x="2193217" y="1994658"/>
            <a:ext cx="4080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endParaRPr/>
          </a:p>
        </p:txBody>
      </p:sp>
      <p:sp>
        <p:nvSpPr>
          <p:cNvPr id="170" name="Google Shape;170;p11"/>
          <p:cNvSpPr txBox="1"/>
          <p:nvPr/>
        </p:nvSpPr>
        <p:spPr>
          <a:xfrm>
            <a:off x="1282456" y="2473064"/>
            <a:ext cx="4080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1572568" y="2473064"/>
            <a:ext cx="4080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1862680" y="2473064"/>
            <a:ext cx="4080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31</a:t>
            </a:r>
            <a:endParaRPr/>
          </a:p>
        </p:txBody>
      </p:sp>
      <p:sp>
        <p:nvSpPr>
          <p:cNvPr id="173" name="Google Shape;173;p11"/>
          <p:cNvSpPr txBox="1"/>
          <p:nvPr/>
        </p:nvSpPr>
        <p:spPr>
          <a:xfrm>
            <a:off x="2130204" y="2473064"/>
            <a:ext cx="53410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50</a:t>
            </a:r>
            <a:endParaRPr/>
          </a:p>
        </p:txBody>
      </p:sp>
      <p:sp>
        <p:nvSpPr>
          <p:cNvPr id="174" name="Google Shape;174;p11"/>
          <p:cNvSpPr txBox="1"/>
          <p:nvPr/>
        </p:nvSpPr>
        <p:spPr>
          <a:xfrm>
            <a:off x="1193893" y="2987407"/>
            <a:ext cx="4080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75" name="Google Shape;175;p11"/>
          <p:cNvSpPr txBox="1"/>
          <p:nvPr/>
        </p:nvSpPr>
        <p:spPr>
          <a:xfrm>
            <a:off x="1484004" y="2987407"/>
            <a:ext cx="496643" cy="3385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854" l="0" r="0" t="-35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6" name="Google Shape;176;p11"/>
          <p:cNvSpPr txBox="1"/>
          <p:nvPr/>
        </p:nvSpPr>
        <p:spPr>
          <a:xfrm>
            <a:off x="1811978" y="2987407"/>
            <a:ext cx="4080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77" name="Google Shape;177;p11"/>
          <p:cNvSpPr txBox="1"/>
          <p:nvPr/>
        </p:nvSpPr>
        <p:spPr>
          <a:xfrm>
            <a:off x="1193893" y="3465813"/>
            <a:ext cx="53410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5.5</a:t>
            </a:r>
            <a:endParaRPr/>
          </a:p>
        </p:txBody>
      </p:sp>
      <p:sp>
        <p:nvSpPr>
          <p:cNvPr id="178" name="Google Shape;178;p11"/>
          <p:cNvSpPr txBox="1"/>
          <p:nvPr/>
        </p:nvSpPr>
        <p:spPr>
          <a:xfrm>
            <a:off x="2051389" y="2979234"/>
            <a:ext cx="496643" cy="33855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8517" l="0" r="0" t="-370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79" name="Google Shape;179;p11"/>
          <p:cNvSpPr txBox="1"/>
          <p:nvPr/>
        </p:nvSpPr>
        <p:spPr>
          <a:xfrm>
            <a:off x="2354341" y="2974306"/>
            <a:ext cx="496643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7854" l="0" r="0" t="-35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0" name="Google Shape;180;p11"/>
          <p:cNvSpPr txBox="1"/>
          <p:nvPr/>
        </p:nvSpPr>
        <p:spPr>
          <a:xfrm>
            <a:off x="1612993" y="3457640"/>
            <a:ext cx="53410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9.5</a:t>
            </a:r>
            <a:endParaRPr/>
          </a:p>
        </p:txBody>
      </p:sp>
      <p:sp>
        <p:nvSpPr>
          <p:cNvPr id="181" name="Google Shape;181;p11"/>
          <p:cNvSpPr txBox="1"/>
          <p:nvPr/>
        </p:nvSpPr>
        <p:spPr>
          <a:xfrm>
            <a:off x="2028193" y="3448888"/>
            <a:ext cx="53410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2354341" y="3443960"/>
            <a:ext cx="7281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24.5</a:t>
            </a:r>
            <a:endParaRPr/>
          </a:p>
        </p:txBody>
      </p:sp>
      <p:sp>
        <p:nvSpPr>
          <p:cNvPr id="183" name="Google Shape;183;p11"/>
          <p:cNvSpPr txBox="1"/>
          <p:nvPr/>
        </p:nvSpPr>
        <p:spPr>
          <a:xfrm>
            <a:off x="2850984" y="3439032"/>
            <a:ext cx="76797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39.5</a:t>
            </a:r>
            <a:endParaRPr/>
          </a:p>
        </p:txBody>
      </p:sp>
      <p:sp>
        <p:nvSpPr>
          <p:cNvPr id="184" name="Google Shape;184;p11"/>
          <p:cNvSpPr txBox="1"/>
          <p:nvPr/>
        </p:nvSpPr>
        <p:spPr>
          <a:xfrm>
            <a:off x="1572568" y="3980156"/>
            <a:ext cx="8929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a+2b</a:t>
            </a:r>
            <a:endParaRPr/>
          </a:p>
        </p:txBody>
      </p:sp>
      <p:sp>
        <p:nvSpPr>
          <p:cNvPr id="185" name="Google Shape;185;p11"/>
          <p:cNvSpPr txBox="1"/>
          <p:nvPr/>
        </p:nvSpPr>
        <p:spPr>
          <a:xfrm>
            <a:off x="2188766" y="3968237"/>
            <a:ext cx="8929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2a+3b</a:t>
            </a:r>
            <a:endParaRPr/>
          </a:p>
        </p:txBody>
      </p:sp>
      <p:sp>
        <p:nvSpPr>
          <p:cNvPr id="186" name="Google Shape;186;p11"/>
          <p:cNvSpPr txBox="1"/>
          <p:nvPr/>
        </p:nvSpPr>
        <p:spPr>
          <a:xfrm>
            <a:off x="2808289" y="3968237"/>
            <a:ext cx="8929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3a+5b</a:t>
            </a:r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3461072" y="3953195"/>
            <a:ext cx="8929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5a+8b</a:t>
            </a:r>
            <a:endParaRPr/>
          </a:p>
        </p:txBody>
      </p:sp>
      <p:sp>
        <p:nvSpPr>
          <p:cNvPr id="188" name="Google Shape;188;p11"/>
          <p:cNvSpPr txBox="1"/>
          <p:nvPr/>
        </p:nvSpPr>
        <p:spPr>
          <a:xfrm>
            <a:off x="5493085" y="1511540"/>
            <a:ext cx="53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/>
          </a:p>
        </p:txBody>
      </p:sp>
      <p:sp>
        <p:nvSpPr>
          <p:cNvPr id="189" name="Google Shape;189;p11"/>
          <p:cNvSpPr txBox="1"/>
          <p:nvPr/>
        </p:nvSpPr>
        <p:spPr>
          <a:xfrm>
            <a:off x="4981400" y="1511465"/>
            <a:ext cx="53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90" name="Google Shape;190;p11"/>
          <p:cNvSpPr txBox="1"/>
          <p:nvPr/>
        </p:nvSpPr>
        <p:spPr>
          <a:xfrm>
            <a:off x="6417341" y="1468465"/>
            <a:ext cx="53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endParaRPr/>
          </a:p>
        </p:txBody>
      </p:sp>
      <p:sp>
        <p:nvSpPr>
          <p:cNvPr id="191" name="Google Shape;191;p11"/>
          <p:cNvSpPr txBox="1"/>
          <p:nvPr/>
        </p:nvSpPr>
        <p:spPr>
          <a:xfrm>
            <a:off x="6707202" y="1468326"/>
            <a:ext cx="53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63</a:t>
            </a:r>
            <a:endParaRPr/>
          </a:p>
        </p:txBody>
      </p:sp>
      <p:sp>
        <p:nvSpPr>
          <p:cNvPr id="192" name="Google Shape;192;p11"/>
          <p:cNvSpPr txBox="1"/>
          <p:nvPr/>
        </p:nvSpPr>
        <p:spPr>
          <a:xfrm>
            <a:off x="6173036" y="1994646"/>
            <a:ext cx="53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endParaRPr/>
          </a:p>
        </p:txBody>
      </p:sp>
      <p:sp>
        <p:nvSpPr>
          <p:cNvPr id="193" name="Google Shape;193;p11"/>
          <p:cNvSpPr txBox="1"/>
          <p:nvPr/>
        </p:nvSpPr>
        <p:spPr>
          <a:xfrm>
            <a:off x="5883198" y="1994871"/>
            <a:ext cx="53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/>
          </a:p>
        </p:txBody>
      </p:sp>
      <p:sp>
        <p:nvSpPr>
          <p:cNvPr id="194" name="Google Shape;194;p11"/>
          <p:cNvSpPr txBox="1"/>
          <p:nvPr/>
        </p:nvSpPr>
        <p:spPr>
          <a:xfrm>
            <a:off x="5559135" y="1994801"/>
            <a:ext cx="34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195" name="Google Shape;195;p11"/>
          <p:cNvSpPr txBox="1"/>
          <p:nvPr/>
        </p:nvSpPr>
        <p:spPr>
          <a:xfrm>
            <a:off x="5268275" y="1994721"/>
            <a:ext cx="34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96" name="Google Shape;196;p11"/>
          <p:cNvSpPr txBox="1"/>
          <p:nvPr/>
        </p:nvSpPr>
        <p:spPr>
          <a:xfrm>
            <a:off x="4945217" y="1994642"/>
            <a:ext cx="34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6478325" y="2472996"/>
            <a:ext cx="59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49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5883161" y="2478202"/>
            <a:ext cx="53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5556086" y="2478194"/>
            <a:ext cx="40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5268255" y="2478045"/>
            <a:ext cx="34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201" name="Google Shape;201;p11"/>
          <p:cNvSpPr txBox="1"/>
          <p:nvPr/>
        </p:nvSpPr>
        <p:spPr>
          <a:xfrm>
            <a:off x="4945200" y="2477970"/>
            <a:ext cx="345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6607384" y="3783840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4789938" y="3781595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7216162" y="3783840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6011001" y="3781869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5398716" y="3781595"/>
            <a:ext cx="504441" cy="47840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7820495" y="3782664"/>
            <a:ext cx="504441" cy="47840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