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f2a4cbada_0_12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df2a4cbada_0_1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f2a4cbada_0_1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f2a4cbada_0_1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f2a4cbada_0_1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f2a4cbada_0_1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f2a4cbada_0_15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df2a4cbada_0_1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f2a4cbada_0_12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df2a4cbada_0_1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f2a4cbada_0_13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df2a4cbada_0_1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f2a4cbada_0_1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f2a4cbada_0_1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f2a4cbada_0_1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f2a4cbada_0_1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f2a4cbada_0_1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f2a4cbada_0_1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f2a4cbada_0_1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f2a4cbada_0_1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f2a4cbada_0_1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f2a4cbada_0_1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f2a4cbada_0_1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f2a4cbada_0_1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0" name="Google Shape;60;p1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5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GB">
                <a:solidFill>
                  <a:srgbClr val="4B3241"/>
                </a:solidFill>
              </a:rPr>
            </a:br>
            <a:r>
              <a:rPr lang="en-GB">
                <a:solidFill>
                  <a:srgbClr val="4B3241"/>
                </a:solidFill>
              </a:rPr>
              <a:t>Making a rain catcher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Communication and Language: Seasons – Applying Learning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Alison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/>
          <p:nvPr>
            <p:ph type="title"/>
          </p:nvPr>
        </p:nvSpPr>
        <p:spPr>
          <a:xfrm>
            <a:off x="917575" y="8906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7</a:t>
            </a:r>
            <a:endParaRPr/>
          </a:p>
        </p:txBody>
      </p:sp>
      <p:sp>
        <p:nvSpPr>
          <p:cNvPr id="243" name="Google Shape;243;p23"/>
          <p:cNvSpPr txBox="1"/>
          <p:nvPr>
            <p:ph idx="1" type="body"/>
          </p:nvPr>
        </p:nvSpPr>
        <p:spPr>
          <a:xfrm>
            <a:off x="917950" y="2198700"/>
            <a:ext cx="81048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the rain catcher outside and wait for it to rain. </a:t>
            </a:r>
            <a:endParaRPr/>
          </a:p>
        </p:txBody>
      </p:sp>
      <p:sp>
        <p:nvSpPr>
          <p:cNvPr id="244" name="Google Shape;24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4387427" y="4189800"/>
            <a:ext cx="3093300" cy="276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3"/>
          <p:cNvSpPr/>
          <p:nvPr/>
        </p:nvSpPr>
        <p:spPr>
          <a:xfrm>
            <a:off x="1069975" y="4189813"/>
            <a:ext cx="3093300" cy="276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3"/>
          <p:cNvSpPr/>
          <p:nvPr/>
        </p:nvSpPr>
        <p:spPr>
          <a:xfrm>
            <a:off x="7827362" y="4189825"/>
            <a:ext cx="3093300" cy="276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4435658" y="6286500"/>
            <a:ext cx="30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Wait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7801340" y="6341125"/>
            <a:ext cx="30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Rain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1069975" y="6341125"/>
            <a:ext cx="30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Outside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1" name="Google Shape;2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263" y="4490421"/>
            <a:ext cx="2994600" cy="173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52" name="Google Shape;252;p23"/>
          <p:cNvPicPr preferRelativeResize="0"/>
          <p:nvPr/>
        </p:nvPicPr>
        <p:blipFill rotWithShape="1">
          <a:blip r:embed="rId4">
            <a:alphaModFix/>
          </a:blip>
          <a:srcRect b="0" l="11185" r="10920" t="20929"/>
          <a:stretch/>
        </p:blipFill>
        <p:spPr>
          <a:xfrm>
            <a:off x="5193563" y="4490425"/>
            <a:ext cx="1603500" cy="1736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3" name="Google Shape;25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0181" y="4393825"/>
            <a:ext cx="2262932" cy="19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3"/>
          <p:cNvSpPr txBox="1"/>
          <p:nvPr/>
        </p:nvSpPr>
        <p:spPr>
          <a:xfrm>
            <a:off x="1428150" y="9389475"/>
            <a:ext cx="65067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/>
          <p:nvPr>
            <p:ph type="title"/>
          </p:nvPr>
        </p:nvSpPr>
        <p:spPr>
          <a:xfrm>
            <a:off x="917950" y="7891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8</a:t>
            </a:r>
            <a:endParaRPr/>
          </a:p>
        </p:txBody>
      </p:sp>
      <p:sp>
        <p:nvSpPr>
          <p:cNvPr id="260" name="Google Shape;260;p24"/>
          <p:cNvSpPr txBox="1"/>
          <p:nvPr>
            <p:ph idx="1" type="body"/>
          </p:nvPr>
        </p:nvSpPr>
        <p:spPr>
          <a:xfrm>
            <a:off x="918000" y="1812125"/>
            <a:ext cx="16452000" cy="213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Keep a record of how much rain you collect.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Every day have a look at the water level to see if it changes when it rains.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make a simple diary to help record the weather. </a:t>
            </a:r>
            <a:endParaRPr/>
          </a:p>
        </p:txBody>
      </p:sp>
      <p:sp>
        <p:nvSpPr>
          <p:cNvPr id="261" name="Google Shape;261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2" name="Google Shape;262;p24"/>
          <p:cNvSpPr/>
          <p:nvPr/>
        </p:nvSpPr>
        <p:spPr>
          <a:xfrm>
            <a:off x="918000" y="4172853"/>
            <a:ext cx="2301300" cy="215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3443111" y="4240156"/>
            <a:ext cx="2301300" cy="215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5905484" y="4240156"/>
            <a:ext cx="2301300" cy="215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8435825" y="4240156"/>
            <a:ext cx="2301300" cy="215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10966175" y="4240156"/>
            <a:ext cx="2301300" cy="215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24"/>
          <p:cNvPicPr preferRelativeResize="0"/>
          <p:nvPr/>
        </p:nvPicPr>
        <p:blipFill rotWithShape="1">
          <a:blip r:embed="rId3">
            <a:alphaModFix/>
          </a:blip>
          <a:srcRect b="37148" l="37464" r="31644" t="38139"/>
          <a:stretch/>
        </p:blipFill>
        <p:spPr>
          <a:xfrm>
            <a:off x="1079828" y="4324197"/>
            <a:ext cx="1977900" cy="1850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68" name="Google Shape;268;p24"/>
          <p:cNvPicPr preferRelativeResize="0"/>
          <p:nvPr/>
        </p:nvPicPr>
        <p:blipFill rotWithShape="1">
          <a:blip r:embed="rId3">
            <a:alphaModFix/>
          </a:blip>
          <a:srcRect b="29959" l="66863" r="2245" t="45328"/>
          <a:stretch/>
        </p:blipFill>
        <p:spPr>
          <a:xfrm>
            <a:off x="3573543" y="4391468"/>
            <a:ext cx="1977900" cy="1850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69" name="Google Shape;269;p24"/>
          <p:cNvPicPr preferRelativeResize="0"/>
          <p:nvPr/>
        </p:nvPicPr>
        <p:blipFill rotWithShape="1">
          <a:blip r:embed="rId3">
            <a:alphaModFix/>
          </a:blip>
          <a:srcRect b="28612" l="4528" r="64580" t="46674"/>
          <a:stretch/>
        </p:blipFill>
        <p:spPr>
          <a:xfrm>
            <a:off x="6072504" y="4391468"/>
            <a:ext cx="1977900" cy="1850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70" name="Google Shape;270;p24"/>
          <p:cNvPicPr preferRelativeResize="0"/>
          <p:nvPr/>
        </p:nvPicPr>
        <p:blipFill rotWithShape="1">
          <a:blip r:embed="rId3">
            <a:alphaModFix/>
          </a:blip>
          <a:srcRect b="3452" l="16798" r="52310" t="71834"/>
          <a:stretch/>
        </p:blipFill>
        <p:spPr>
          <a:xfrm>
            <a:off x="8597630" y="4391468"/>
            <a:ext cx="1977900" cy="1850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71" name="Google Shape;271;p24"/>
          <p:cNvPicPr preferRelativeResize="0"/>
          <p:nvPr/>
        </p:nvPicPr>
        <p:blipFill rotWithShape="1">
          <a:blip r:embed="rId3">
            <a:alphaModFix/>
          </a:blip>
          <a:srcRect b="3899" l="51393" r="17715" t="71387"/>
          <a:stretch/>
        </p:blipFill>
        <p:spPr>
          <a:xfrm>
            <a:off x="11122741" y="4391468"/>
            <a:ext cx="1977900" cy="1850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72" name="Google Shape;272;p24"/>
          <p:cNvSpPr/>
          <p:nvPr/>
        </p:nvSpPr>
        <p:spPr>
          <a:xfrm>
            <a:off x="918000" y="6594804"/>
            <a:ext cx="2301300" cy="215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4"/>
          <p:cNvSpPr txBox="1"/>
          <p:nvPr/>
        </p:nvSpPr>
        <p:spPr>
          <a:xfrm>
            <a:off x="918000" y="7947782"/>
            <a:ext cx="2301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cm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24"/>
          <p:cNvSpPr/>
          <p:nvPr/>
        </p:nvSpPr>
        <p:spPr>
          <a:xfrm>
            <a:off x="3465494" y="6620967"/>
            <a:ext cx="2301300" cy="215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4"/>
          <p:cNvSpPr txBox="1"/>
          <p:nvPr/>
        </p:nvSpPr>
        <p:spPr>
          <a:xfrm>
            <a:off x="3465494" y="7973945"/>
            <a:ext cx="2301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cm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5905484" y="6686401"/>
            <a:ext cx="2301300" cy="215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4"/>
          <p:cNvSpPr txBox="1"/>
          <p:nvPr/>
        </p:nvSpPr>
        <p:spPr>
          <a:xfrm>
            <a:off x="5905484" y="8039379"/>
            <a:ext cx="2301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8435829" y="6620979"/>
            <a:ext cx="2301300" cy="215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4"/>
          <p:cNvSpPr txBox="1"/>
          <p:nvPr/>
        </p:nvSpPr>
        <p:spPr>
          <a:xfrm>
            <a:off x="8435829" y="7973957"/>
            <a:ext cx="2301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cm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0966175" y="6594804"/>
            <a:ext cx="2301300" cy="215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4"/>
          <p:cNvSpPr txBox="1"/>
          <p:nvPr/>
        </p:nvSpPr>
        <p:spPr>
          <a:xfrm>
            <a:off x="10966175" y="7947782"/>
            <a:ext cx="2301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4"/>
          <p:cNvSpPr txBox="1"/>
          <p:nvPr/>
        </p:nvSpPr>
        <p:spPr>
          <a:xfrm>
            <a:off x="1428150" y="9389475"/>
            <a:ext cx="65067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2152" y="6734001"/>
            <a:ext cx="1322513" cy="154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8420" y="6700363"/>
            <a:ext cx="1322513" cy="154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9057" y="6709963"/>
            <a:ext cx="1551207" cy="154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0608" y="6734002"/>
            <a:ext cx="1551207" cy="154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10942" y="6700366"/>
            <a:ext cx="1551207" cy="1546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 txBox="1"/>
          <p:nvPr>
            <p:ph idx="1" type="subTitle"/>
          </p:nvPr>
        </p:nvSpPr>
        <p:spPr>
          <a:xfrm>
            <a:off x="917941" y="2830664"/>
            <a:ext cx="51708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Make it easier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25"/>
          <p:cNvSpPr txBox="1"/>
          <p:nvPr>
            <p:ph idx="2" type="body"/>
          </p:nvPr>
        </p:nvSpPr>
        <p:spPr>
          <a:xfrm>
            <a:off x="917950" y="4051675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rPr lang="en-GB"/>
              <a:t>When finding the right equipment, give a choice of two items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ts val="2800"/>
              <a:buNone/>
            </a:pPr>
            <a:r>
              <a:rPr lang="en-GB"/>
              <a:t>When recording the weather, have pre-drawn pictures or symbols to stick onto your chart</a:t>
            </a:r>
            <a:endParaRPr/>
          </a:p>
        </p:txBody>
      </p:sp>
      <p:sp>
        <p:nvSpPr>
          <p:cNvPr id="294" name="Google Shape;294;p25"/>
          <p:cNvSpPr txBox="1"/>
          <p:nvPr>
            <p:ph idx="3" type="subTitle"/>
          </p:nvPr>
        </p:nvSpPr>
        <p:spPr>
          <a:xfrm>
            <a:off x="6558591" y="2830664"/>
            <a:ext cx="51708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Make it harder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25"/>
          <p:cNvSpPr txBox="1"/>
          <p:nvPr>
            <p:ph idx="4" type="body"/>
          </p:nvPr>
        </p:nvSpPr>
        <p:spPr>
          <a:xfrm>
            <a:off x="655859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Reduce the amount of adult support provided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Write down your own set of instructions to follow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Use words without symbols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96" name="Google Shape;296;p25"/>
          <p:cNvSpPr txBox="1"/>
          <p:nvPr>
            <p:ph idx="5" type="subTitle"/>
          </p:nvPr>
        </p:nvSpPr>
        <p:spPr>
          <a:xfrm>
            <a:off x="12199241" y="2830664"/>
            <a:ext cx="51708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More ideas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25"/>
          <p:cNvSpPr txBox="1"/>
          <p:nvPr>
            <p:ph idx="6" type="body"/>
          </p:nvPr>
        </p:nvSpPr>
        <p:spPr>
          <a:xfrm>
            <a:off x="1219924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Follow instructions to make a: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windmill for the garden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a suncatcher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98" name="Google Shape;298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9" name="Google Shape;299;p25"/>
          <p:cNvSpPr txBox="1"/>
          <p:nvPr/>
        </p:nvSpPr>
        <p:spPr>
          <a:xfrm>
            <a:off x="1428150" y="9389475"/>
            <a:ext cx="65067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975" y="145800"/>
            <a:ext cx="2750819" cy="268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3179" y="145800"/>
            <a:ext cx="2750819" cy="268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93382" y="145800"/>
            <a:ext cx="2750819" cy="268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8975225" y="3078593"/>
            <a:ext cx="2646600" cy="246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11895900" y="3078593"/>
            <a:ext cx="2646600" cy="246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14723825" y="3078593"/>
            <a:ext cx="2646600" cy="246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8975225" y="5858049"/>
            <a:ext cx="2646600" cy="246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11864200" y="5858049"/>
            <a:ext cx="2646600" cy="246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14723825" y="5858049"/>
            <a:ext cx="2646600" cy="246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>
            <p:ph type="title"/>
          </p:nvPr>
        </p:nvSpPr>
        <p:spPr>
          <a:xfrm>
            <a:off x="917949" y="892800"/>
            <a:ext cx="8881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For this lesson, you will need: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917950" y="2994825"/>
            <a:ext cx="7783200" cy="50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An empty plastic bottle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Scissors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Gravel 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Water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Ruler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Char char="●"/>
            </a:pPr>
            <a:r>
              <a:rPr lang="en-GB"/>
              <a:t>Rain</a:t>
            </a:r>
            <a:endParaRPr/>
          </a:p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9067300" y="4656741"/>
            <a:ext cx="25545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Bottle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11895575" y="4636974"/>
            <a:ext cx="25545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Scissors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14723825" y="4636974"/>
            <a:ext cx="25545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9096675" y="7464958"/>
            <a:ext cx="25545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Ruler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11910250" y="7464958"/>
            <a:ext cx="25545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Gravel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14753175" y="7464958"/>
            <a:ext cx="25545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Rain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567965">
            <a:off x="12437615" y="3239687"/>
            <a:ext cx="1439999" cy="181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29489">
            <a:off x="15463600" y="2945093"/>
            <a:ext cx="1164350" cy="23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48413" y="3140512"/>
            <a:ext cx="899900" cy="179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90773" y="6205421"/>
            <a:ext cx="2646600" cy="1327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42317" y="5904069"/>
            <a:ext cx="2485200" cy="1799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952426" y="5927081"/>
            <a:ext cx="2110880" cy="17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1428150" y="9389475"/>
            <a:ext cx="65067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Following instructions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7089550" y="10464901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1038550" y="2244650"/>
            <a:ext cx="15144300" cy="6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In this lesson we are going to make a simple rain catcher for the garden. We will be following simple step by step instructions.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Adult support will be required. 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966575" y="5270075"/>
            <a:ext cx="3866100" cy="3198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5157733" y="5270075"/>
            <a:ext cx="3807000" cy="3198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1</a:t>
            </a:r>
            <a:endParaRPr/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762425" y="1768500"/>
            <a:ext cx="7303200" cy="291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Cut the top of the bottle off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6"/>
                </a:solidFill>
              </a:rPr>
              <a:t>Note</a:t>
            </a:r>
            <a:r>
              <a:rPr lang="en-GB">
                <a:solidFill>
                  <a:schemeClr val="accent6"/>
                </a:solidFill>
              </a:rPr>
              <a:t>:</a:t>
            </a:r>
            <a:r>
              <a:rPr lang="en-GB"/>
              <a:t> adult support is required when using scissors</a:t>
            </a:r>
            <a:endParaRPr/>
          </a:p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1025598" y="7413585"/>
            <a:ext cx="3807300" cy="10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Cut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5157575" y="7413601"/>
            <a:ext cx="3749100" cy="10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Bottle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337" y="5465292"/>
            <a:ext cx="2444568" cy="207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">
            <a:off x="6398263" y="5419273"/>
            <a:ext cx="1199861" cy="23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1428150" y="9389475"/>
            <a:ext cx="65067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Step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918000" y="2519050"/>
            <a:ext cx="100065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marks at 1 cm intervals along the side of the bottle</a:t>
            </a:r>
            <a:endParaRPr/>
          </a:p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966575" y="4694750"/>
            <a:ext cx="3129900" cy="2805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4356238" y="4694750"/>
            <a:ext cx="3129900" cy="2805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7745925" y="4694750"/>
            <a:ext cx="3129900" cy="2805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966575" y="6902500"/>
            <a:ext cx="312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Measure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4356250" y="6902500"/>
            <a:ext cx="312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7745925" y="6902500"/>
            <a:ext cx="312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Lines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9222">
            <a:off x="951367" y="5231551"/>
            <a:ext cx="3162114" cy="15859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8"/>
          <p:cNvCxnSpPr/>
          <p:nvPr/>
        </p:nvCxnSpPr>
        <p:spPr>
          <a:xfrm>
            <a:off x="1150677" y="5437825"/>
            <a:ext cx="2025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8" name="Google Shape;148;p18"/>
          <p:cNvSpPr txBox="1"/>
          <p:nvPr/>
        </p:nvSpPr>
        <p:spPr>
          <a:xfrm>
            <a:off x="4947875" y="5132000"/>
            <a:ext cx="2025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9" name="Google Shape;149;p18"/>
          <p:cNvCxnSpPr/>
          <p:nvPr/>
        </p:nvCxnSpPr>
        <p:spPr>
          <a:xfrm flipH="1">
            <a:off x="8597175" y="5351500"/>
            <a:ext cx="897600" cy="736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18"/>
          <p:cNvCxnSpPr/>
          <p:nvPr/>
        </p:nvCxnSpPr>
        <p:spPr>
          <a:xfrm flipH="1">
            <a:off x="8749575" y="5503900"/>
            <a:ext cx="897600" cy="736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18"/>
          <p:cNvCxnSpPr/>
          <p:nvPr/>
        </p:nvCxnSpPr>
        <p:spPr>
          <a:xfrm flipH="1">
            <a:off x="8901975" y="5656300"/>
            <a:ext cx="897600" cy="736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18"/>
          <p:cNvCxnSpPr/>
          <p:nvPr/>
        </p:nvCxnSpPr>
        <p:spPr>
          <a:xfrm flipH="1">
            <a:off x="9054375" y="5808700"/>
            <a:ext cx="897600" cy="736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18"/>
          <p:cNvCxnSpPr/>
          <p:nvPr/>
        </p:nvCxnSpPr>
        <p:spPr>
          <a:xfrm flipH="1">
            <a:off x="9206775" y="5961100"/>
            <a:ext cx="897600" cy="736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" name="Google Shape;154;p18"/>
          <p:cNvSpPr txBox="1"/>
          <p:nvPr/>
        </p:nvSpPr>
        <p:spPr>
          <a:xfrm>
            <a:off x="1428150" y="9389475"/>
            <a:ext cx="65067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3</a:t>
            </a:r>
            <a:endParaRPr/>
          </a:p>
        </p:txBody>
      </p:sp>
      <p:sp>
        <p:nvSpPr>
          <p:cNvPr id="160" name="Google Shape;160;p1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Label the marks at the side 0 - 10 </a:t>
            </a:r>
            <a:endParaRPr/>
          </a:p>
        </p:txBody>
      </p:sp>
      <p:sp>
        <p:nvSpPr>
          <p:cNvPr id="161" name="Google Shape;16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1428150" y="9389475"/>
            <a:ext cx="65067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9"/>
          <p:cNvSpPr/>
          <p:nvPr/>
        </p:nvSpPr>
        <p:spPr>
          <a:xfrm>
            <a:off x="598350" y="4556650"/>
            <a:ext cx="2738700" cy="276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6472400" y="4570800"/>
            <a:ext cx="2738700" cy="276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3535375" y="4570813"/>
            <a:ext cx="2738700" cy="276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9517863" y="4570825"/>
            <a:ext cx="2738700" cy="276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598350" y="6697150"/>
            <a:ext cx="273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3535375" y="6697150"/>
            <a:ext cx="273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Zero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6472400" y="6722125"/>
            <a:ext cx="273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9517863" y="6697150"/>
            <a:ext cx="273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3892075" y="4864300"/>
            <a:ext cx="2025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latin typeface="Roboto"/>
                <a:ea typeface="Roboto"/>
                <a:cs typeface="Roboto"/>
                <a:sym typeface="Roboto"/>
              </a:rPr>
              <a:t>0</a:t>
            </a:r>
            <a:endParaRPr sz="1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9874563" y="4962225"/>
            <a:ext cx="2025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latin typeface="Roboto"/>
                <a:ea typeface="Roboto"/>
                <a:cs typeface="Roboto"/>
                <a:sym typeface="Roboto"/>
              </a:rPr>
              <a:t>10</a:t>
            </a:r>
            <a:endParaRPr sz="1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6881025" y="5431175"/>
            <a:ext cx="1440000" cy="61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>
            <a:off x="8353875" y="4901850"/>
            <a:ext cx="184200" cy="1689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565" y="4962226"/>
            <a:ext cx="1812272" cy="16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4</a:t>
            </a:r>
            <a:endParaRPr/>
          </a:p>
        </p:txBody>
      </p:sp>
      <p:sp>
        <p:nvSpPr>
          <p:cNvPr id="181" name="Google Shape;181;p20"/>
          <p:cNvSpPr txBox="1"/>
          <p:nvPr>
            <p:ph idx="1" type="body"/>
          </p:nvPr>
        </p:nvSpPr>
        <p:spPr>
          <a:xfrm>
            <a:off x="917950" y="2519050"/>
            <a:ext cx="100029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Fill the bottom of the bottle with gravel up to one of the marks drawn on the side</a:t>
            </a:r>
            <a:endParaRPr/>
          </a:p>
        </p:txBody>
      </p:sp>
      <p:sp>
        <p:nvSpPr>
          <p:cNvPr id="182" name="Google Shape;18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4441600" y="4146950"/>
            <a:ext cx="3105900" cy="269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7772900" y="4146950"/>
            <a:ext cx="3147900" cy="2694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4549651" y="5870322"/>
            <a:ext cx="2997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Bottle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7827673" y="5901688"/>
            <a:ext cx="30384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Gravel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299" y="4214568"/>
            <a:ext cx="1056046" cy="196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5815" y="4197204"/>
            <a:ext cx="2955900" cy="196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89" name="Google Shape;189;p20"/>
          <p:cNvSpPr/>
          <p:nvPr/>
        </p:nvSpPr>
        <p:spPr>
          <a:xfrm>
            <a:off x="1055525" y="4146800"/>
            <a:ext cx="3105900" cy="269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1109676" y="5901697"/>
            <a:ext cx="2997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Fill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3000" y="4308547"/>
            <a:ext cx="1440000" cy="177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1428150" y="9389475"/>
            <a:ext cx="65067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0"/>
          <p:cNvSpPr/>
          <p:nvPr/>
        </p:nvSpPr>
        <p:spPr>
          <a:xfrm>
            <a:off x="4387427" y="4189800"/>
            <a:ext cx="3093300" cy="276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0"/>
          <p:cNvSpPr/>
          <p:nvPr/>
        </p:nvSpPr>
        <p:spPr>
          <a:xfrm>
            <a:off x="1069975" y="4189813"/>
            <a:ext cx="3093300" cy="276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7827362" y="4189825"/>
            <a:ext cx="3093300" cy="276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0221" y="4215344"/>
            <a:ext cx="2470771" cy="218975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 txBox="1"/>
          <p:nvPr/>
        </p:nvSpPr>
        <p:spPr>
          <a:xfrm>
            <a:off x="4435658" y="6286500"/>
            <a:ext cx="30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7801340" y="6341125"/>
            <a:ext cx="30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Bottle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9" name="Google Shape;1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639" y="4315105"/>
            <a:ext cx="1192834" cy="196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 rotWithShape="1">
          <a:blip r:embed="rId7">
            <a:alphaModFix/>
          </a:blip>
          <a:srcRect b="-7567" l="24469" r="19726" t="49532"/>
          <a:stretch/>
        </p:blipFill>
        <p:spPr>
          <a:xfrm rot="10799528">
            <a:off x="1486367" y="4362626"/>
            <a:ext cx="2184600" cy="20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 txBox="1"/>
          <p:nvPr/>
        </p:nvSpPr>
        <p:spPr>
          <a:xfrm>
            <a:off x="1069975" y="6341125"/>
            <a:ext cx="30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Top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1396719" y="4815250"/>
            <a:ext cx="894000" cy="21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5</a:t>
            </a:r>
            <a:endParaRPr/>
          </a:p>
        </p:txBody>
      </p:sp>
      <p:sp>
        <p:nvSpPr>
          <p:cNvPr id="208" name="Google Shape;208;p21"/>
          <p:cNvSpPr txBox="1"/>
          <p:nvPr>
            <p:ph idx="1" type="body"/>
          </p:nvPr>
        </p:nvSpPr>
        <p:spPr>
          <a:xfrm>
            <a:off x="867475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Fill the bottom of the bottle with water (only cover the gravel)</a:t>
            </a:r>
            <a:endParaRPr/>
          </a:p>
        </p:txBody>
      </p:sp>
      <p:sp>
        <p:nvSpPr>
          <p:cNvPr id="209" name="Google Shape;20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4441600" y="4146950"/>
            <a:ext cx="3105900" cy="269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4549651" y="5870322"/>
            <a:ext cx="2997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Bottle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299" y="4214568"/>
            <a:ext cx="1056046" cy="196539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/>
          <p:nvPr/>
        </p:nvSpPr>
        <p:spPr>
          <a:xfrm>
            <a:off x="1055525" y="4146800"/>
            <a:ext cx="3105900" cy="269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1"/>
          <p:cNvSpPr txBox="1"/>
          <p:nvPr/>
        </p:nvSpPr>
        <p:spPr>
          <a:xfrm>
            <a:off x="1109676" y="5901697"/>
            <a:ext cx="2997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Fill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3000" y="4308547"/>
            <a:ext cx="1440000" cy="177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/>
          <p:nvPr/>
        </p:nvSpPr>
        <p:spPr>
          <a:xfrm>
            <a:off x="7772900" y="4146950"/>
            <a:ext cx="3147900" cy="2694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7827673" y="5901688"/>
            <a:ext cx="30384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Water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8" name="Google Shape;21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5213" y="4250610"/>
            <a:ext cx="939950" cy="18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1"/>
          <p:cNvSpPr txBox="1"/>
          <p:nvPr/>
        </p:nvSpPr>
        <p:spPr>
          <a:xfrm>
            <a:off x="1428150" y="9389475"/>
            <a:ext cx="65067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6</a:t>
            </a:r>
            <a:endParaRPr/>
          </a:p>
        </p:txBody>
      </p:sp>
      <p:sp>
        <p:nvSpPr>
          <p:cNvPr id="225" name="Google Shape;225;p22"/>
          <p:cNvSpPr txBox="1"/>
          <p:nvPr>
            <p:ph idx="1" type="body"/>
          </p:nvPr>
        </p:nvSpPr>
        <p:spPr>
          <a:xfrm>
            <a:off x="917950" y="2519050"/>
            <a:ext cx="8811600" cy="18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the cut off top inside the base of the bottle</a:t>
            </a:r>
            <a:endParaRPr/>
          </a:p>
        </p:txBody>
      </p:sp>
      <p:sp>
        <p:nvSpPr>
          <p:cNvPr id="226" name="Google Shape;22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7" name="Google Shape;227;p22"/>
          <p:cNvSpPr txBox="1"/>
          <p:nvPr/>
        </p:nvSpPr>
        <p:spPr>
          <a:xfrm>
            <a:off x="1428150" y="9389475"/>
            <a:ext cx="65067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/>
          <p:nvPr/>
        </p:nvSpPr>
        <p:spPr>
          <a:xfrm>
            <a:off x="4387427" y="4189800"/>
            <a:ext cx="3093300" cy="276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2"/>
          <p:cNvSpPr/>
          <p:nvPr/>
        </p:nvSpPr>
        <p:spPr>
          <a:xfrm>
            <a:off x="1069975" y="4189813"/>
            <a:ext cx="3093300" cy="276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2"/>
          <p:cNvSpPr/>
          <p:nvPr/>
        </p:nvSpPr>
        <p:spPr>
          <a:xfrm>
            <a:off x="7827362" y="4189825"/>
            <a:ext cx="3093300" cy="276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221" y="4215344"/>
            <a:ext cx="2470771" cy="218975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 txBox="1"/>
          <p:nvPr/>
        </p:nvSpPr>
        <p:spPr>
          <a:xfrm>
            <a:off x="4435658" y="6286500"/>
            <a:ext cx="30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7801340" y="6341125"/>
            <a:ext cx="30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Bottle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4" name="Google Shape;2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1639" y="4315105"/>
            <a:ext cx="1192834" cy="196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5">
            <a:alphaModFix/>
          </a:blip>
          <a:srcRect b="-7567" l="24469" r="19726" t="49532"/>
          <a:stretch/>
        </p:blipFill>
        <p:spPr>
          <a:xfrm rot="10799528">
            <a:off x="1486367" y="4362626"/>
            <a:ext cx="2184600" cy="20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 txBox="1"/>
          <p:nvPr/>
        </p:nvSpPr>
        <p:spPr>
          <a:xfrm>
            <a:off x="1069975" y="6341125"/>
            <a:ext cx="30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Top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2"/>
          <p:cNvSpPr/>
          <p:nvPr/>
        </p:nvSpPr>
        <p:spPr>
          <a:xfrm>
            <a:off x="1396719" y="4815250"/>
            <a:ext cx="894000" cy="21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