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58df99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58df9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 everyone!</a:t>
            </a:r>
            <a:r>
              <a:rPr lang="en-GB">
                <a:solidFill>
                  <a:srgbClr val="565656"/>
                </a:solidFill>
                <a:highlight>
                  <a:srgbClr val="FFFFFF"/>
                </a:highlight>
              </a:rPr>
              <a:t> In this lesson you will be counting and comparing </a:t>
            </a:r>
            <a:r>
              <a:rPr lang="en-GB">
                <a:solidFill>
                  <a:srgbClr val="565656"/>
                </a:solidFill>
                <a:highlight>
                  <a:schemeClr val="lt1"/>
                </a:highlight>
              </a:rPr>
              <a:t>and ordering </a:t>
            </a:r>
            <a:r>
              <a:rPr lang="en-GB">
                <a:solidFill>
                  <a:srgbClr val="565656"/>
                </a:solidFill>
                <a:highlight>
                  <a:srgbClr val="FFFFFF"/>
                </a:highlight>
              </a:rPr>
              <a:t>numbers within 100.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ba1fd27c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ba1fd27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today’s independent task.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3a8cbeb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3a8cbeb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today’s independent task.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001b369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7001b369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001b369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7001b369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To order numbers within 100.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264650" y="4354125"/>
            <a:ext cx="26226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&amp; Miss Sidhu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1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50" y="2759975"/>
            <a:ext cx="8839202" cy="136762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328450" y="1238375"/>
            <a:ext cx="8501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Order these numbers from least value to greatest value.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Dienes to help you to order them.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2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00" y="2922050"/>
            <a:ext cx="8839202" cy="149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269500" y="1287075"/>
            <a:ext cx="8501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Order these numbers from greatest value to the least value.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Dienes to help you to order them.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Answers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1 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50" y="2612575"/>
            <a:ext cx="8839202" cy="149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328450" y="1238375"/>
            <a:ext cx="8501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umbers from least value to greatest value.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83700" y="2094275"/>
            <a:ext cx="2154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Least value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675250" y="2094275"/>
            <a:ext cx="2154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Greater value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Answers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2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21300" y="1464700"/>
            <a:ext cx="8501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Numbers from greatest value to the least value.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28250"/>
            <a:ext cx="8839202" cy="149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6668100" y="2114900"/>
            <a:ext cx="2154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Least value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21300" y="2181550"/>
            <a:ext cx="2154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Greater value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