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e45a9f7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e45a9f7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63e1701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f63e1701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f5fb1067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f5fb1067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self and brief overview of the lesson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f5fb10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f5fb10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self and brief overview of the lesson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Strategies for Subtraction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739175" y="800775"/>
            <a:ext cx="16077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Make use of known facts to solve 12,755 – 6,252 =</a:t>
            </a:r>
            <a:endParaRPr b="1" sz="4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39175" y="3643500"/>
            <a:ext cx="993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790275" y="2199450"/>
            <a:ext cx="26571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413400" y="349050"/>
            <a:ext cx="138597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Applying efficient strategies for subtraction. 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08000" y="1519425"/>
            <a:ext cx="118269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 against a partner.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Begin with 10, 000.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Take it turns to roll three dice.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a 3-digit number with the numbers you rolled.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Subtract this number from your 10, 000.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Continue for 8 rounds.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person with the answer closest to zero wins.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90" y="5852450"/>
            <a:ext cx="6437248" cy="91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77" y="6764508"/>
            <a:ext cx="6514275" cy="195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7175425" y="5852450"/>
            <a:ext cx="10194600" cy="27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strategies did the winner use to help them win?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strategies did you use to support your subtraction?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25" y="1436550"/>
            <a:ext cx="9246574" cy="7472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917950" y="509050"/>
            <a:ext cx="13201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- Questions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108975" y="2600525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12,988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844975" y="2600525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37,890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7387300" y="3894900"/>
            <a:ext cx="19386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33,201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844975" y="3894900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54,074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844975" y="5189275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42,785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108975" y="5189275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6,005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844975" y="6414627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52,405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108975" y="6414625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21,318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844975" y="7686002"/>
            <a:ext cx="20481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90,000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355563" y="7686000"/>
            <a:ext cx="1938600" cy="10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89,738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