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601294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601294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349fb42c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349fb42c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6e3de84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6e3de84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6e3de84e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6e3de84e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be2294f3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be2294f3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9407be4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c9407be4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9407be4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c9407be4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e5e675d5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e5e675d5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e5e675d5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e5e675d5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349fb42c9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349fb42c9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34816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4: Repeating a sequence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 of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Numeracy: Shape and Sorting - Building Understanding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Simon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idx="1" type="subTitle"/>
          </p:nvPr>
        </p:nvSpPr>
        <p:spPr>
          <a:xfrm>
            <a:off x="917950" y="2376300"/>
            <a:ext cx="5170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Make it easier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3"/>
          <p:cNvSpPr txBox="1"/>
          <p:nvPr>
            <p:ph idx="2" type="body"/>
          </p:nvPr>
        </p:nvSpPr>
        <p:spPr>
          <a:xfrm>
            <a:off x="917950" y="35973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Hand over hand is a useful way to feel the sequence repeating, gradually allowing more independence.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Try using a single sound to create a rhythm. </a:t>
            </a:r>
            <a:endParaRPr/>
          </a:p>
        </p:txBody>
      </p:sp>
      <p:sp>
        <p:nvSpPr>
          <p:cNvPr id="212" name="Google Shape;212;p23"/>
          <p:cNvSpPr txBox="1"/>
          <p:nvPr>
            <p:ph idx="3" type="subTitle"/>
          </p:nvPr>
        </p:nvSpPr>
        <p:spPr>
          <a:xfrm>
            <a:off x="6558600" y="2376300"/>
            <a:ext cx="5170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Make it harder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3"/>
          <p:cNvSpPr txBox="1"/>
          <p:nvPr>
            <p:ph idx="4" type="body"/>
          </p:nvPr>
        </p:nvSpPr>
        <p:spPr>
          <a:xfrm>
            <a:off x="6558600" y="35973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Try repeating three sounds in a sequence, or mixing loud and quiet sounds.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Experiment with the pace of the sequence.  </a:t>
            </a:r>
            <a:endParaRPr/>
          </a:p>
        </p:txBody>
      </p:sp>
      <p:sp>
        <p:nvSpPr>
          <p:cNvPr id="214" name="Google Shape;214;p23"/>
          <p:cNvSpPr txBox="1"/>
          <p:nvPr>
            <p:ph idx="5" type="subTitle"/>
          </p:nvPr>
        </p:nvSpPr>
        <p:spPr>
          <a:xfrm>
            <a:off x="12199250" y="2376300"/>
            <a:ext cx="5170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Other ideas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3"/>
          <p:cNvSpPr txBox="1"/>
          <p:nvPr>
            <p:ph idx="6" type="body"/>
          </p:nvPr>
        </p:nvSpPr>
        <p:spPr>
          <a:xfrm>
            <a:off x="12199250" y="35973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Listen to a piece of music and add your own sequence of sounds to it. Can you keep the rhythm in line with the beat of the song. 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/>
              <a:t>Listen for sequences of sounds in your environment.</a:t>
            </a:r>
            <a:endParaRPr sz="2600"/>
          </a:p>
        </p:txBody>
      </p:sp>
      <p:sp>
        <p:nvSpPr>
          <p:cNvPr id="216" name="Google Shape;216;p23"/>
          <p:cNvSpPr txBox="1"/>
          <p:nvPr>
            <p:ph type="title"/>
          </p:nvPr>
        </p:nvSpPr>
        <p:spPr>
          <a:xfrm>
            <a:off x="1043250" y="890050"/>
            <a:ext cx="15553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Unit 2 Lesson 4: repeating a sequence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7" name="Google Shape;217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are we going to learn today?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917950" y="2519050"/>
            <a:ext cx="16452000" cy="19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repeat a sequence of sounds and actions.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To anticipate what will come next and continue the sequence.</a:t>
            </a:r>
            <a:endParaRPr sz="3500"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689600" y="5945888"/>
            <a:ext cx="51657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Key Vocabulary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890400" y="7566800"/>
            <a:ext cx="17397600" cy="20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sequence							pattern								repeat								sounds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 this lesson, you will need: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918000" y="3419300"/>
            <a:ext cx="16452000" cy="19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Pots and pans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Something to bang on the pots and pans (e.g. wooden spoon) 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8825" y="890050"/>
            <a:ext cx="2786750" cy="215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21805" y="2319429"/>
            <a:ext cx="2042238" cy="215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375549">
            <a:off x="14459087" y="5460875"/>
            <a:ext cx="161925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Explore the items you have gathered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778900" y="7950275"/>
            <a:ext cx="14675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>
            <p:ph idx="5" type="body"/>
          </p:nvPr>
        </p:nvSpPr>
        <p:spPr>
          <a:xfrm>
            <a:off x="12709075" y="1146450"/>
            <a:ext cx="39624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Try beating each one and experiencing the different sounds that can be made by banging.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Do they sound different when you use a wooden spoon and your hand?</a:t>
            </a:r>
            <a:endParaRPr sz="3500"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51850"/>
            <a:ext cx="51339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875" y="4500575"/>
            <a:ext cx="37623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7100" y="2056400"/>
            <a:ext cx="64770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3813" y="4984025"/>
            <a:ext cx="57435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375549">
            <a:off x="4631312" y="3991300"/>
            <a:ext cx="161925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Exploring your body - body percussion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778900" y="7950275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 txBox="1"/>
          <p:nvPr>
            <p:ph idx="5" type="body"/>
          </p:nvPr>
        </p:nvSpPr>
        <p:spPr>
          <a:xfrm>
            <a:off x="917950" y="1549350"/>
            <a:ext cx="121893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Your body can make lots of sounds.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Try clapping your hands.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Try slapping your thigh like a cowboy/ cowgirl.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Try stamping your feet.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Try tapping with your fingertips.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Are there any more ways you can make sounds with your body? 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6725" y="570450"/>
            <a:ext cx="3974225" cy="79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/>
          <p:nvPr/>
        </p:nvSpPr>
        <p:spPr>
          <a:xfrm>
            <a:off x="12856725" y="3975125"/>
            <a:ext cx="921900" cy="1020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16071050" y="4342400"/>
            <a:ext cx="921900" cy="1020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13778625" y="4995725"/>
            <a:ext cx="921900" cy="10206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14700525" y="5148125"/>
            <a:ext cx="921900" cy="1020600"/>
          </a:xfrm>
          <a:prstGeom prst="ellipse">
            <a:avLst/>
          </a:prstGeom>
          <a:noFill/>
          <a:ln cap="flat" cmpd="sng" w="381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14532700" y="7646075"/>
            <a:ext cx="921900" cy="1020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13778625" y="7498300"/>
            <a:ext cx="921900" cy="1020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19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Copy this sequence and keep going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778900" y="7950275"/>
            <a:ext cx="24711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>
            <p:ph idx="5" type="body"/>
          </p:nvPr>
        </p:nvSpPr>
        <p:spPr>
          <a:xfrm>
            <a:off x="917950" y="1511800"/>
            <a:ext cx="1428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You may start with verbal or hand-over-hand support. Can you continue the sequence and keep going? </a:t>
            </a:r>
            <a:r>
              <a:rPr lang="en-GB" sz="3500"/>
              <a:t>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675" y="3095640"/>
            <a:ext cx="1675400" cy="2280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9"/>
          <p:cNvCxnSpPr/>
          <p:nvPr/>
        </p:nvCxnSpPr>
        <p:spPr>
          <a:xfrm>
            <a:off x="2452528" y="4928461"/>
            <a:ext cx="0" cy="1399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859" y="3253981"/>
            <a:ext cx="2668480" cy="22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51349">
            <a:off x="4828355" y="2501392"/>
            <a:ext cx="1140457" cy="2296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9"/>
          <p:cNvCxnSpPr/>
          <p:nvPr/>
        </p:nvCxnSpPr>
        <p:spPr>
          <a:xfrm>
            <a:off x="4605150" y="4077394"/>
            <a:ext cx="19200" cy="983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750" y="3314990"/>
            <a:ext cx="1675400" cy="2280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19"/>
          <p:cNvCxnSpPr/>
          <p:nvPr/>
        </p:nvCxnSpPr>
        <p:spPr>
          <a:xfrm>
            <a:off x="7694603" y="5147811"/>
            <a:ext cx="0" cy="1399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9934" y="3473331"/>
            <a:ext cx="2668480" cy="22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51349">
            <a:off x="10070430" y="2720742"/>
            <a:ext cx="1140457" cy="2296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9"/>
          <p:cNvCxnSpPr/>
          <p:nvPr/>
        </p:nvCxnSpPr>
        <p:spPr>
          <a:xfrm>
            <a:off x="9847225" y="4296744"/>
            <a:ext cx="19200" cy="983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1825" y="3314990"/>
            <a:ext cx="1675400" cy="2280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9"/>
          <p:cNvCxnSpPr/>
          <p:nvPr/>
        </p:nvCxnSpPr>
        <p:spPr>
          <a:xfrm>
            <a:off x="12936678" y="5147811"/>
            <a:ext cx="0" cy="1399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2009" y="3473331"/>
            <a:ext cx="2668480" cy="22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51349">
            <a:off x="15312505" y="2720742"/>
            <a:ext cx="1140457" cy="2296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19"/>
          <p:cNvCxnSpPr/>
          <p:nvPr/>
        </p:nvCxnSpPr>
        <p:spPr>
          <a:xfrm>
            <a:off x="15089300" y="4296744"/>
            <a:ext cx="19200" cy="983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19"/>
          <p:cNvSpPr txBox="1"/>
          <p:nvPr>
            <p:ph idx="5" type="body"/>
          </p:nvPr>
        </p:nvSpPr>
        <p:spPr>
          <a:xfrm>
            <a:off x="1167700" y="6722300"/>
            <a:ext cx="15297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Stamp             bang              stamp       bang              stamp           bang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20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Copy this sequence and keep going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778900" y="7950275"/>
            <a:ext cx="24711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0"/>
          <p:cNvSpPr txBox="1"/>
          <p:nvPr>
            <p:ph idx="5" type="body"/>
          </p:nvPr>
        </p:nvSpPr>
        <p:spPr>
          <a:xfrm>
            <a:off x="917950" y="1511800"/>
            <a:ext cx="1428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You may start with verbal or hand-over-hand support. Can you continue the sequence and keep going? 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sp>
        <p:nvSpPr>
          <p:cNvPr id="164" name="Google Shape;164;p20"/>
          <p:cNvSpPr txBox="1"/>
          <p:nvPr>
            <p:ph idx="5" type="body"/>
          </p:nvPr>
        </p:nvSpPr>
        <p:spPr>
          <a:xfrm>
            <a:off x="1167700" y="6722300"/>
            <a:ext cx="15297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Stamp             clap              stamp            clap             stamp               clap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988" y="2841625"/>
            <a:ext cx="30956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750" y="3027390"/>
            <a:ext cx="1675400" cy="2280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0"/>
          <p:cNvCxnSpPr/>
          <p:nvPr/>
        </p:nvCxnSpPr>
        <p:spPr>
          <a:xfrm>
            <a:off x="1811603" y="4860211"/>
            <a:ext cx="0" cy="1399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2800" y="2934513"/>
            <a:ext cx="30956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9563" y="3120277"/>
            <a:ext cx="1675400" cy="2280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0"/>
          <p:cNvCxnSpPr/>
          <p:nvPr/>
        </p:nvCxnSpPr>
        <p:spPr>
          <a:xfrm>
            <a:off x="7194416" y="4953098"/>
            <a:ext cx="0" cy="1399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5613" y="2934513"/>
            <a:ext cx="30956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42375" y="3120277"/>
            <a:ext cx="1675400" cy="2280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0"/>
          <p:cNvCxnSpPr/>
          <p:nvPr/>
        </p:nvCxnSpPr>
        <p:spPr>
          <a:xfrm>
            <a:off x="12577228" y="4953098"/>
            <a:ext cx="0" cy="1399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21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Copy this sequence and keep going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778900" y="7950275"/>
            <a:ext cx="24711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 txBox="1"/>
          <p:nvPr>
            <p:ph idx="5" type="body"/>
          </p:nvPr>
        </p:nvSpPr>
        <p:spPr>
          <a:xfrm>
            <a:off x="917950" y="1511800"/>
            <a:ext cx="1428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You may start with verbal or hand-over-hand support. Can you continue the sequence and keep going?  What comes next?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sp>
        <p:nvSpPr>
          <p:cNvPr id="182" name="Google Shape;182;p21"/>
          <p:cNvSpPr txBox="1"/>
          <p:nvPr>
            <p:ph idx="5" type="body"/>
          </p:nvPr>
        </p:nvSpPr>
        <p:spPr>
          <a:xfrm>
            <a:off x="1167700" y="6722300"/>
            <a:ext cx="15297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bang</a:t>
            </a:r>
            <a:r>
              <a:rPr lang="en-GB" sz="3500"/>
              <a:t>            clap              bang           clap             bang              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988" y="2841625"/>
            <a:ext cx="30956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2800" y="2934513"/>
            <a:ext cx="30956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5613" y="2934513"/>
            <a:ext cx="30956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297" y="3253981"/>
            <a:ext cx="2668480" cy="22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51349">
            <a:off x="1626793" y="2501392"/>
            <a:ext cx="1140457" cy="2296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1"/>
          <p:cNvCxnSpPr/>
          <p:nvPr/>
        </p:nvCxnSpPr>
        <p:spPr>
          <a:xfrm>
            <a:off x="1403587" y="4077394"/>
            <a:ext cx="19200" cy="983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9" name="Google Shape;1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0397" y="3509544"/>
            <a:ext cx="2668480" cy="22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51349">
            <a:off x="7130893" y="2756954"/>
            <a:ext cx="1140457" cy="2296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1"/>
          <p:cNvCxnSpPr/>
          <p:nvPr/>
        </p:nvCxnSpPr>
        <p:spPr>
          <a:xfrm>
            <a:off x="6907687" y="4332956"/>
            <a:ext cx="19200" cy="983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2" name="Google Shape;19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6672" y="3509556"/>
            <a:ext cx="2668480" cy="22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51349">
            <a:off x="12467168" y="2756967"/>
            <a:ext cx="1140457" cy="2296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1"/>
          <p:cNvCxnSpPr/>
          <p:nvPr/>
        </p:nvCxnSpPr>
        <p:spPr>
          <a:xfrm>
            <a:off x="12243962" y="4332969"/>
            <a:ext cx="19200" cy="983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21"/>
          <p:cNvSpPr txBox="1"/>
          <p:nvPr>
            <p:ph idx="5" type="body"/>
          </p:nvPr>
        </p:nvSpPr>
        <p:spPr>
          <a:xfrm>
            <a:off x="14564500" y="6722300"/>
            <a:ext cx="12822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clap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idx="1" type="subTitle"/>
          </p:nvPr>
        </p:nvSpPr>
        <p:spPr>
          <a:xfrm>
            <a:off x="917950" y="1167200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Instruction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2"/>
          <p:cNvSpPr txBox="1"/>
          <p:nvPr>
            <p:ph idx="3" type="body"/>
          </p:nvPr>
        </p:nvSpPr>
        <p:spPr>
          <a:xfrm>
            <a:off x="791550" y="2349788"/>
            <a:ext cx="1605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your body percussion and pots and pans to copy, continue and then create your own sequence of sounds.  </a:t>
            </a:r>
            <a:endParaRPr sz="3500"/>
          </a:p>
        </p:txBody>
      </p:sp>
      <p:sp>
        <p:nvSpPr>
          <p:cNvPr id="202" name="Google Shape;202;p22"/>
          <p:cNvSpPr txBox="1"/>
          <p:nvPr>
            <p:ph idx="4" type="subTitle"/>
          </p:nvPr>
        </p:nvSpPr>
        <p:spPr>
          <a:xfrm>
            <a:off x="917950" y="3839925"/>
            <a:ext cx="6256800" cy="906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Suggestions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2"/>
          <p:cNvSpPr txBox="1"/>
          <p:nvPr>
            <p:ph idx="5" type="body"/>
          </p:nvPr>
        </p:nvSpPr>
        <p:spPr>
          <a:xfrm>
            <a:off x="791550" y="5030175"/>
            <a:ext cx="157269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Start with hand-over-hand and share the experience of repeating a sequence.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Parents and carers can start a sequence for you to copy and continue.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Try creating your own sequence of two different sounds that repeat.  </a:t>
            </a:r>
            <a:endParaRPr sz="3500"/>
          </a:p>
        </p:txBody>
      </p:sp>
      <p:sp>
        <p:nvSpPr>
          <p:cNvPr id="204" name="Google Shape;20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22"/>
          <p:cNvSpPr txBox="1"/>
          <p:nvPr>
            <p:ph type="title"/>
          </p:nvPr>
        </p:nvSpPr>
        <p:spPr>
          <a:xfrm>
            <a:off x="1213400" y="2836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- Repeating a sequence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