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Applying Trigonometry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Davies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340035" y="850662"/>
            <a:ext cx="3891600" cy="4292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a) Find the height of triangle ABC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Find the length BD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to 1 decimal place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6011" y="300268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Applying Trigonometry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15723" y="4719182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06294" y="4719182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4343011" y="839852"/>
            <a:ext cx="4384604" cy="4303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JKL is an isosceles triangle.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length of LK is 10 cm.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Find the height of JKL. </a:t>
            </a:r>
            <a:endParaRPr/>
          </a:p>
          <a:p>
            <a:pPr indent="-241300" lvl="0" marL="469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b) Hence, find the area.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to 3 significant figures.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401" y="1213615"/>
            <a:ext cx="2873285" cy="182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4738" y="1469957"/>
            <a:ext cx="1902877" cy="211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1" y="228962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Applying Trigonometry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3296133" y="4675335"/>
            <a:ext cx="14819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332256" y="871846"/>
            <a:ext cx="3924493" cy="4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A ship travels 25 km on a bearing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130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°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east of its original position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it?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to 1 decimal place.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4445392" y="840718"/>
            <a:ext cx="4366352" cy="4302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Jack wants to fence the perimeter of his triangular field.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How much fencing will he need?</a:t>
            </a:r>
            <a:endParaRPr/>
          </a:p>
          <a:p>
            <a:pPr indent="-241300" lvl="0" marL="469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Fencing is only sold in 1 m lengths costing £2.16 each.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will it cost to fence the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field?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east of its original position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it? 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" name="Google Shape;55;p8"/>
          <p:cNvGrpSpPr/>
          <p:nvPr/>
        </p:nvGrpSpPr>
        <p:grpSpPr>
          <a:xfrm rot="5400000">
            <a:off x="6025168" y="1412442"/>
            <a:ext cx="990221" cy="1355751"/>
            <a:chOff x="6158728" y="942800"/>
            <a:chExt cx="990221" cy="1953548"/>
          </a:xfrm>
        </p:grpSpPr>
        <p:sp>
          <p:nvSpPr>
            <p:cNvPr id="56" name="Google Shape;56;p8"/>
            <p:cNvSpPr/>
            <p:nvPr/>
          </p:nvSpPr>
          <p:spPr>
            <a:xfrm flipH="1">
              <a:off x="6158728" y="942800"/>
              <a:ext cx="990221" cy="1953548"/>
            </a:xfrm>
            <a:prstGeom prst="rtTriangle">
              <a:avLst/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6999712" y="2713452"/>
              <a:ext cx="144308" cy="179935"/>
            </a:xfrm>
            <a:prstGeom prst="rect">
              <a:avLst/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8"/>
          <p:cNvSpPr/>
          <p:nvPr/>
        </p:nvSpPr>
        <p:spPr>
          <a:xfrm rot="-7022556">
            <a:off x="6983619" y="2302688"/>
            <a:ext cx="207954" cy="363926"/>
          </a:xfrm>
          <a:prstGeom prst="arc">
            <a:avLst>
              <a:gd fmla="val 16200000" name="adj1"/>
              <a:gd fmla="val 19523611" name="adj2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6470580" y="2302689"/>
            <a:ext cx="4956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53</a:t>
            </a:r>
            <a:r>
              <a:rPr b="0" baseline="3000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6427300" y="1779671"/>
            <a:ext cx="582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971" y="1369554"/>
            <a:ext cx="2269874" cy="187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/>
        </p:nvSpPr>
        <p:spPr>
          <a:xfrm>
            <a:off x="340035" y="850662"/>
            <a:ext cx="3891600" cy="4292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a) Find the height of triangle ABC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Find the length BD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to 1 decimal place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456011" y="300268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Applying Trigonometry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415723" y="4719182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406294" y="4719182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4343011" y="839852"/>
            <a:ext cx="4384604" cy="4303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JKL is an isosceles triangle.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length of LK is 10 cm.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Find the height of JKL. </a:t>
            </a:r>
            <a:endParaRPr/>
          </a:p>
          <a:p>
            <a:pPr indent="-241300" lvl="0" marL="469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b) Hence, find the area.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to 3 significant figures.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401" y="1213615"/>
            <a:ext cx="2873285" cy="182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4738" y="1469957"/>
            <a:ext cx="1902877" cy="211193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1157122" y="3722088"/>
            <a:ext cx="12979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m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2223497" y="2038604"/>
            <a:ext cx="12979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6.062 . .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/>
          </a:p>
        </p:txBody>
      </p:sp>
      <p:cxnSp>
        <p:nvCxnSpPr>
          <p:cNvPr id="82" name="Google Shape;82;p10"/>
          <p:cNvCxnSpPr/>
          <p:nvPr/>
        </p:nvCxnSpPr>
        <p:spPr>
          <a:xfrm>
            <a:off x="2153151" y="1530024"/>
            <a:ext cx="4833" cy="1205861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83" name="Google Shape;83;p10"/>
          <p:cNvSpPr txBox="1"/>
          <p:nvPr/>
        </p:nvSpPr>
        <p:spPr>
          <a:xfrm>
            <a:off x="4476902" y="2311603"/>
            <a:ext cx="16521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13.7 cm (3 s.f)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4343011" y="3035698"/>
            <a:ext cx="2421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between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68.5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and 68.7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458971" y="228962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Applying Trigonometry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3296133" y="4675335"/>
            <a:ext cx="14819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332256" y="871846"/>
            <a:ext cx="3924493" cy="4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A ship travels 25 km on a bearing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130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°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east of its original position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it?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to 1 decimal place.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4445392" y="840717"/>
            <a:ext cx="4366352" cy="4302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Jack wants to fence the perimeter of his triangular field.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How much fencing will he need?</a:t>
            </a:r>
            <a:endParaRPr/>
          </a:p>
          <a:p>
            <a:pPr indent="-241300" lvl="0" marL="469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Fencing is only sold in 1 m lengths costing £2.16 each.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will it cost to fence the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field?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east of its original position 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it? 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584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5" name="Google Shape;95;p11"/>
          <p:cNvGrpSpPr/>
          <p:nvPr/>
        </p:nvGrpSpPr>
        <p:grpSpPr>
          <a:xfrm rot="5400000">
            <a:off x="6025168" y="1331977"/>
            <a:ext cx="990221" cy="1355751"/>
            <a:chOff x="6158728" y="942800"/>
            <a:chExt cx="990221" cy="1953548"/>
          </a:xfrm>
        </p:grpSpPr>
        <p:sp>
          <p:nvSpPr>
            <p:cNvPr id="96" name="Google Shape;96;p11"/>
            <p:cNvSpPr/>
            <p:nvPr/>
          </p:nvSpPr>
          <p:spPr>
            <a:xfrm flipH="1">
              <a:off x="6158728" y="942800"/>
              <a:ext cx="990221" cy="1953548"/>
            </a:xfrm>
            <a:prstGeom prst="rtTriangle">
              <a:avLst/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999712" y="2713452"/>
              <a:ext cx="144308" cy="179935"/>
            </a:xfrm>
            <a:prstGeom prst="rect">
              <a:avLst/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1"/>
          <p:cNvSpPr/>
          <p:nvPr/>
        </p:nvSpPr>
        <p:spPr>
          <a:xfrm rot="-7022556">
            <a:off x="6983619" y="2222223"/>
            <a:ext cx="207954" cy="363926"/>
          </a:xfrm>
          <a:prstGeom prst="arc">
            <a:avLst>
              <a:gd fmla="val 16200000" name="adj1"/>
              <a:gd fmla="val 19523611" name="adj2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6470580" y="2222224"/>
            <a:ext cx="4956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53</a:t>
            </a:r>
            <a:r>
              <a:rPr b="0" baseline="3000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6427300" y="1699206"/>
            <a:ext cx="582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971" y="1369554"/>
            <a:ext cx="2269874" cy="187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/>
          <p:nvPr/>
        </p:nvSpPr>
        <p:spPr>
          <a:xfrm>
            <a:off x="5266752" y="1812374"/>
            <a:ext cx="6799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7.2m</a:t>
            </a: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5960315" y="2479495"/>
            <a:ext cx="12378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5.4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m (1 d.p)</a:t>
            </a:r>
            <a:endParaRPr/>
          </a:p>
        </p:txBody>
      </p:sp>
      <p:cxnSp>
        <p:nvCxnSpPr>
          <p:cNvPr id="104" name="Google Shape;104;p11"/>
          <p:cNvCxnSpPr/>
          <p:nvPr/>
        </p:nvCxnSpPr>
        <p:spPr>
          <a:xfrm rot="10800000">
            <a:off x="2034233" y="2500034"/>
            <a:ext cx="1261845" cy="15127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105" name="Google Shape;105;p11"/>
          <p:cNvSpPr/>
          <p:nvPr/>
        </p:nvSpPr>
        <p:spPr>
          <a:xfrm>
            <a:off x="2197557" y="1514742"/>
            <a:ext cx="1992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 cos (40) = 19.2 km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5143386" y="4192652"/>
            <a:ext cx="2567827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998" l="-711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7" name="Google Shape;107;p11"/>
          <p:cNvCxnSpPr/>
          <p:nvPr/>
        </p:nvCxnSpPr>
        <p:spPr>
          <a:xfrm flipH="1" rot="10800000">
            <a:off x="3193983" y="2540312"/>
            <a:ext cx="6854" cy="57289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08" name="Google Shape;10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8925" y="2926874"/>
            <a:ext cx="1992850" cy="38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