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5.png"/><Relationship Id="rId13" Type="http://schemas.openxmlformats.org/officeDocument/2006/relationships/image" Target="../media/image8.png"/><Relationship Id="rId1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9" Type="http://schemas.openxmlformats.org/officeDocument/2006/relationships/image" Target="../media/image4.png"/><Relationship Id="rId14" Type="http://schemas.openxmlformats.org/officeDocument/2006/relationships/image" Target="../media/image6.png"/><Relationship Id="rId5" Type="http://schemas.openxmlformats.org/officeDocument/2006/relationships/image" Target="../media/image14.png"/><Relationship Id="rId6" Type="http://schemas.openxmlformats.org/officeDocument/2006/relationships/image" Target="../media/image3.png"/><Relationship Id="rId7" Type="http://schemas.openxmlformats.org/officeDocument/2006/relationships/image" Target="../media/image7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91300" y="1100150"/>
            <a:ext cx="8026200" cy="24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rPr b="1" lang="en-GB" sz="2400">
                <a:solidFill>
                  <a:srgbClr val="4A313F"/>
                </a:solidFill>
              </a:rPr>
              <a:t>Recurring decimals where one number repeats </a:t>
            </a:r>
            <a:endParaRPr b="1" sz="2400">
              <a:solidFill>
                <a:srgbClr val="4A313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t/>
            </a:r>
            <a:endParaRPr sz="2400">
              <a:solidFill>
                <a:srgbClr val="4A313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rPr lang="en-GB" sz="2400">
                <a:solidFill>
                  <a:srgbClr val="4A313F"/>
                </a:solidFill>
              </a:rPr>
              <a:t>Downloadable Resource</a:t>
            </a:r>
            <a:endParaRPr sz="2400">
              <a:solidFill>
                <a:srgbClr val="4A313F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406075"/>
            <a:ext cx="39510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3F"/>
                </a:solidFill>
              </a:rPr>
              <a:t>Maths</a:t>
            </a:r>
            <a:endParaRPr>
              <a:solidFill>
                <a:srgbClr val="4A313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3F"/>
                </a:solidFill>
              </a:rPr>
              <a:t>Mrs Dennett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>
            <a:off x="5885665" y="2410521"/>
            <a:ext cx="1916583" cy="1999887"/>
          </a:xfrm>
          <a:prstGeom prst="roundRect">
            <a:avLst>
              <a:gd fmla="val 1455" name="adj"/>
            </a:avLst>
          </a:prstGeom>
          <a:solidFill>
            <a:srgbClr val="B3E8F3"/>
          </a:solidFill>
          <a:ln cap="flat" cmpd="sng" w="25400">
            <a:solidFill>
              <a:srgbClr val="1EA3B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/>
          <p:nvPr/>
        </p:nvSpPr>
        <p:spPr>
          <a:xfrm>
            <a:off x="1190848" y="3090606"/>
            <a:ext cx="1701209" cy="1424763"/>
          </a:xfrm>
          <a:prstGeom prst="roundRect">
            <a:avLst>
              <a:gd fmla="val 751" name="adj"/>
            </a:avLst>
          </a:prstGeom>
          <a:solidFill>
            <a:srgbClr val="C0E4B6"/>
          </a:solidFill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458973" y="446400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3F"/>
                </a:solidFill>
              </a:rPr>
              <a:t>Recurring decimals where one number repeats 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458975" y="924806"/>
            <a:ext cx="3891600" cy="37722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582" r="-2278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42" name="Google Shape;42;p7"/>
          <p:cNvSpPr txBox="1"/>
          <p:nvPr/>
        </p:nvSpPr>
        <p:spPr>
          <a:xfrm>
            <a:off x="4830450" y="924805"/>
            <a:ext cx="3891600" cy="3590563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2921" r="-2271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A313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50" name="Google Shape;50;p8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Answers</a:t>
            </a:r>
            <a:endParaRPr sz="2400"/>
          </a:p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58973" y="446400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3F"/>
                </a:solidFill>
              </a:rPr>
              <a:t>Recurring decimals where one number repeats </a:t>
            </a:r>
            <a:endParaRPr>
              <a:solidFill>
                <a:srgbClr val="4A313F"/>
              </a:solidFill>
            </a:endParaRPr>
          </a:p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458975" y="924806"/>
            <a:ext cx="3891600" cy="37722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582" r="-2278" t="-335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58" name="Google Shape;58;p9"/>
          <p:cNvSpPr txBox="1"/>
          <p:nvPr/>
        </p:nvSpPr>
        <p:spPr>
          <a:xfrm>
            <a:off x="4830450" y="924805"/>
            <a:ext cx="3891600" cy="367492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2921" r="-2271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852422" y="1435111"/>
            <a:ext cx="1752600" cy="5598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2746940" y="1358911"/>
            <a:ext cx="1752600" cy="5598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928622" y="2011795"/>
            <a:ext cx="1752600" cy="5598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2" name="Google Shape;62;p9"/>
          <p:cNvSpPr txBox="1"/>
          <p:nvPr/>
        </p:nvSpPr>
        <p:spPr>
          <a:xfrm>
            <a:off x="2753899" y="1979896"/>
            <a:ext cx="1752600" cy="5598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2176364" y="3775852"/>
            <a:ext cx="38277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64" name="Google Shape;64;p9"/>
          <p:cNvSpPr/>
          <p:nvPr/>
        </p:nvSpPr>
        <p:spPr>
          <a:xfrm>
            <a:off x="5438728" y="1250428"/>
            <a:ext cx="412292" cy="559833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5438728" y="1866555"/>
            <a:ext cx="412292" cy="559833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6" name="Google Shape;66;p9"/>
          <p:cNvSpPr/>
          <p:nvPr/>
        </p:nvSpPr>
        <p:spPr>
          <a:xfrm>
            <a:off x="7433806" y="1279666"/>
            <a:ext cx="486030" cy="502445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7433806" y="1895248"/>
            <a:ext cx="497252" cy="502445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6613074" y="3584125"/>
            <a:ext cx="820800" cy="4401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9"/>
          <p:cNvSpPr/>
          <p:nvPr/>
        </p:nvSpPr>
        <p:spPr>
          <a:xfrm>
            <a:off x="7526313" y="3514955"/>
            <a:ext cx="412292" cy="561051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-4441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0" name="Google Shape;70;p9"/>
          <p:cNvSpPr/>
          <p:nvPr/>
        </p:nvSpPr>
        <p:spPr>
          <a:xfrm>
            <a:off x="2418049" y="4098375"/>
            <a:ext cx="352981" cy="501356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-240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A313F"/>
                </a:solidFill>
              </a:rPr>
              <a:t>‹#›</a:t>
            </a:fld>
            <a:endParaRPr>
              <a:solidFill>
                <a:srgbClr val="4A313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