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d56f04e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cd56f04e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a28b7c1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ca28b7c1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cd56f04e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cd56f04e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e99f1e2a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e99f1e2a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9000" y="15922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Numbers within 10: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Understanding the conservation of numbers within 8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9000" y="617375"/>
            <a:ext cx="82260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Mathematics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Lesson 3 of 10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00">
                <a:solidFill>
                  <a:srgbClr val="FFFFFF"/>
                </a:solidFill>
              </a:rPr>
              <a:t>ssss</a:t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4294967295" type="subTitle"/>
          </p:nvPr>
        </p:nvSpPr>
        <p:spPr>
          <a:xfrm>
            <a:off x="1525" y="0"/>
            <a:ext cx="9144000" cy="109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/>
              <a:t>Can you represent the number and match it to the picture?</a:t>
            </a:r>
            <a:endParaRPr b="1" sz="28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>
                <a:solidFill>
                  <a:schemeClr val="lt1"/>
                </a:solidFill>
              </a:rPr>
              <a:t>  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7650" y="1438150"/>
            <a:ext cx="1959200" cy="291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4">
            <a:alphaModFix/>
          </a:blip>
          <a:srcRect b="0" l="0" r="0" t="20597"/>
          <a:stretch/>
        </p:blipFill>
        <p:spPr>
          <a:xfrm rot="5400000">
            <a:off x="2032662" y="1764562"/>
            <a:ext cx="999450" cy="45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713" y="1122724"/>
            <a:ext cx="4047350" cy="242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6862" y="3383650"/>
            <a:ext cx="1890475" cy="96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30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193774" y="-470576"/>
            <a:ext cx="4432450" cy="555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31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07051" y="-349501"/>
            <a:ext cx="4369175" cy="541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0" name="Google Shape;19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32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786120" y="-811331"/>
            <a:ext cx="3465725" cy="506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76925" y="864225"/>
            <a:ext cx="3355725" cy="17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 rotWithShape="1">
          <a:blip r:embed="rId5">
            <a:alphaModFix/>
          </a:blip>
          <a:srcRect b="0" l="0" r="0" t="20597"/>
          <a:stretch/>
        </p:blipFill>
        <p:spPr>
          <a:xfrm rot="5400000">
            <a:off x="4396463" y="1456288"/>
            <a:ext cx="1079425" cy="49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0" name="Google Shape;200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33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522" y="1"/>
            <a:ext cx="7168975" cy="429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