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0" Type="http://schemas.openxmlformats.org/officeDocument/2006/relationships/image" Target="../media/image19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0" Type="http://schemas.openxmlformats.org/officeDocument/2006/relationships/image" Target="../media/image19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410346" y="1201353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35" name="Google Shape;35;p8"/>
          <p:cNvSpPr txBox="1"/>
          <p:nvPr>
            <p:ph idx="4294967295" type="ctrTitle"/>
          </p:nvPr>
        </p:nvSpPr>
        <p:spPr>
          <a:xfrm>
            <a:off x="1410346" y="3147243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Correlation - Worksheet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8"/>
          <p:cNvSpPr txBox="1"/>
          <p:nvPr>
            <p:ph idx="4294967295" type="subTitle"/>
          </p:nvPr>
        </p:nvSpPr>
        <p:spPr>
          <a:xfrm>
            <a:off x="1410346" y="6583228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814719" y="7963399"/>
            <a:ext cx="16056858" cy="63094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the _______ increases/decreases, the _________ increases/decreases.</a:t>
            </a:r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5105" y="3022001"/>
            <a:ext cx="8458942" cy="42518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/>
        </p:nvSpPr>
        <p:spPr>
          <a:xfrm>
            <a:off x="814720" y="1792468"/>
            <a:ext cx="162861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could you describe the connection between the variables shown on the scatter graph?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814719" y="5556521"/>
            <a:ext cx="642876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way can you complete the sentence frame?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>
            <a:off x="1140720" y="2183297"/>
            <a:ext cx="4340669" cy="528478"/>
          </a:xfrm>
          <a:prstGeom prst="rect">
            <a:avLst/>
          </a:prstGeom>
          <a:solidFill>
            <a:srgbClr val="DFF1D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Positive Correlation</a:t>
            </a:r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6960702" y="2183297"/>
            <a:ext cx="4340669" cy="528478"/>
          </a:xfrm>
          <a:prstGeom prst="rect">
            <a:avLst/>
          </a:prstGeom>
          <a:solidFill>
            <a:srgbClr val="DFF1D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Negative Correlation</a:t>
            </a:r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12660905" y="2231707"/>
            <a:ext cx="4340669" cy="528478"/>
          </a:xfrm>
          <a:prstGeom prst="rect">
            <a:avLst/>
          </a:prstGeom>
          <a:solidFill>
            <a:srgbClr val="DFF1D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Correlation</a:t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1201290" y="6750301"/>
            <a:ext cx="42195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one variable increases, so does the other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6922606" y="6750301"/>
            <a:ext cx="44168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one variable increases the other decreases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12502327" y="6750301"/>
            <a:ext cx="46578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apparent pattern between the two variables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200" y="3229062"/>
            <a:ext cx="5033672" cy="294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4403" y="3234320"/>
            <a:ext cx="5033673" cy="294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218" y="3278319"/>
            <a:ext cx="5033672" cy="29054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/>
          <p:nvPr/>
        </p:nvSpPr>
        <p:spPr>
          <a:xfrm>
            <a:off x="617515" y="2073006"/>
            <a:ext cx="5387078" cy="614098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6437497" y="2073006"/>
            <a:ext cx="5387078" cy="614098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12137700" y="2073006"/>
            <a:ext cx="5387078" cy="614098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4510007" y="1084881"/>
            <a:ext cx="9174996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questions here, but useful for next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614" y="6276539"/>
            <a:ext cx="6383662" cy="283646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/>
          <p:nvPr/>
        </p:nvSpPr>
        <p:spPr>
          <a:xfrm>
            <a:off x="1012924" y="1884424"/>
            <a:ext cx="765062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sentence explaining what each graph is showing, and the type of correlation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" name="Google Shape;68;p11"/>
          <p:cNvGrpSpPr/>
          <p:nvPr/>
        </p:nvGrpSpPr>
        <p:grpSpPr>
          <a:xfrm>
            <a:off x="1511994" y="2712204"/>
            <a:ext cx="6269281" cy="3419046"/>
            <a:chOff x="4597120" y="4076037"/>
            <a:chExt cx="4320000" cy="2611032"/>
          </a:xfrm>
        </p:grpSpPr>
        <p:pic>
          <p:nvPicPr>
            <p:cNvPr id="69" name="Google Shape;6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7120" y="4076037"/>
              <a:ext cx="4320000" cy="2493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1"/>
            <p:cNvSpPr txBox="1"/>
            <p:nvPr/>
          </p:nvSpPr>
          <p:spPr>
            <a:xfrm>
              <a:off x="5661301" y="6348515"/>
              <a:ext cx="2448272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Hours the heating is on</a:t>
              </a:r>
              <a:endParaRPr/>
            </a:p>
          </p:txBody>
        </p:sp>
      </p:grpSp>
      <p:sp>
        <p:nvSpPr>
          <p:cNvPr id="71" name="Google Shape;71;p11"/>
          <p:cNvSpPr txBox="1"/>
          <p:nvPr/>
        </p:nvSpPr>
        <p:spPr>
          <a:xfrm>
            <a:off x="9259327" y="1574727"/>
            <a:ext cx="7401351" cy="141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On each set of axes plot 8-10 points based                       on the correlation you would expect to find.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3583" y="2768917"/>
            <a:ext cx="311467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23230" y="2807017"/>
            <a:ext cx="307657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35538" y="6152826"/>
            <a:ext cx="308610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0287" y="6067100"/>
            <a:ext cx="311467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/>
        </p:nvSpPr>
        <p:spPr>
          <a:xfrm>
            <a:off x="9562222" y="8801019"/>
            <a:ext cx="2377440" cy="699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Time spent brushing teeth</a:t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9037320" y="6921770"/>
            <a:ext cx="1019001" cy="1019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Number of cavities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746585" y="1546284"/>
            <a:ext cx="174249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Sort these graphs into groups based on the correlation shown.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them in order by strength of correlation. Think of variables that might match each graph.</a:t>
            </a:r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772" y="2763587"/>
            <a:ext cx="3124112" cy="286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549" y="2763587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4869" y="2763587"/>
            <a:ext cx="312411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772" y="6156671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4409" y="6156671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37644" y="2763587"/>
            <a:ext cx="312411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59046" y="6156671"/>
            <a:ext cx="350592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785948" y="6156671"/>
            <a:ext cx="3314155" cy="286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1260000" y="1223878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Answers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814719" y="7963399"/>
            <a:ext cx="16056858" cy="63094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As the number of photos increases, the battery life decreases.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5105" y="3022001"/>
            <a:ext cx="8458942" cy="425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814720" y="1792468"/>
            <a:ext cx="162861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could you describe the connection between the variables shown on the scatter graph?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14719" y="5556521"/>
            <a:ext cx="642876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way can you complete the sentence frame?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614" y="6276539"/>
            <a:ext cx="6383662" cy="283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012924" y="1884424"/>
            <a:ext cx="765062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sentence explaining what each graph is showing, and the type of correlation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1511994" y="2712204"/>
            <a:ext cx="6269281" cy="3419046"/>
            <a:chOff x="4597120" y="4076037"/>
            <a:chExt cx="4320000" cy="2611032"/>
          </a:xfrm>
        </p:grpSpPr>
        <p:pic>
          <p:nvPicPr>
            <p:cNvPr id="111" name="Google Shape;11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7120" y="4076037"/>
              <a:ext cx="4320000" cy="2493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5"/>
            <p:cNvSpPr txBox="1"/>
            <p:nvPr/>
          </p:nvSpPr>
          <p:spPr>
            <a:xfrm>
              <a:off x="5661301" y="6348515"/>
              <a:ext cx="2448272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Hours the heating is on</a:t>
              </a:r>
              <a:endParaRPr/>
            </a:p>
          </p:txBody>
        </p:sp>
      </p:grpSp>
      <p:sp>
        <p:nvSpPr>
          <p:cNvPr id="113" name="Google Shape;113;p15"/>
          <p:cNvSpPr txBox="1"/>
          <p:nvPr/>
        </p:nvSpPr>
        <p:spPr>
          <a:xfrm>
            <a:off x="9259327" y="1574727"/>
            <a:ext cx="7401351" cy="141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On each set of axes plot 8-10 points based                       on the correlation you would expect to find.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3583" y="2768917"/>
            <a:ext cx="311467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23230" y="2807017"/>
            <a:ext cx="307657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35538" y="6152826"/>
            <a:ext cx="308610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0287" y="6067100"/>
            <a:ext cx="311467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9562222" y="8801019"/>
            <a:ext cx="2377440" cy="699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Time spent brushing teeth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9037320" y="6921770"/>
            <a:ext cx="1019001" cy="1019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Number of cavities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9881" y="960930"/>
            <a:ext cx="16087714" cy="86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293432" y="3850797"/>
            <a:ext cx="4215115" cy="196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longer the heating is on, the higher the heating bill. (Strong) positive correlation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659617" y="6229700"/>
            <a:ext cx="4215115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correlation between test score and distance 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335502" y="2814543"/>
            <a:ext cx="3114676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correlation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4602938" y="2814543"/>
            <a:ext cx="3607001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Positive correlation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0474930" y="6043752"/>
            <a:ext cx="3607001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Positive correlation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4694377" y="6028261"/>
            <a:ext cx="3607001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Negative correlation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746585" y="1546284"/>
            <a:ext cx="174249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Sort these graphs into groups based on the correlation shown.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them in order by strength of correlation. Think of variables that might match each graph.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772" y="2763587"/>
            <a:ext cx="3124112" cy="286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549" y="2763587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4869" y="2763587"/>
            <a:ext cx="312411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772" y="6156671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4409" y="6156671"/>
            <a:ext cx="3343655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37644" y="2763587"/>
            <a:ext cx="312411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59046" y="6156671"/>
            <a:ext cx="3505921" cy="28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785948" y="6156671"/>
            <a:ext cx="3314155" cy="2866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1396462" y="2585551"/>
            <a:ext cx="3607001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Very strong positive correlation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5791386" y="2563464"/>
            <a:ext cx="3607001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Very strong positive correlation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5021094" y="2522477"/>
            <a:ext cx="3465025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Very strong negative correlation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0372619" y="5871390"/>
            <a:ext cx="3465025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Very strong negative correlation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626281" y="5871390"/>
            <a:ext cx="3607001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Weak positive correlation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0096137" y="2614332"/>
            <a:ext cx="3465025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correlation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791386" y="5902510"/>
            <a:ext cx="3465025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correlation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4630281" y="5887270"/>
            <a:ext cx="3465025" cy="10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Strong (non linear) negative correlation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