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87c5e001_0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8c87c5e00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c7815c31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8c7815c3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c7815c31e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8c7815c31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4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2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Multiplying 3-digit numbers by 1-digit numbers</a:t>
            </a:r>
            <a:endParaRPr sz="2300">
              <a:solidFill>
                <a:srgbClr val="4B3241"/>
              </a:solidFill>
              <a:highlight>
                <a:srgbClr val="F8F8F8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6" name="Google Shape;136;p30"/>
          <p:cNvSpPr txBox="1"/>
          <p:nvPr>
            <p:ph idx="4294967295" type="subTitle"/>
          </p:nvPr>
        </p:nvSpPr>
        <p:spPr>
          <a:xfrm>
            <a:off x="459000" y="2286200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7" name="Google Shape;137;p30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rgbClr val="4B3241"/>
                </a:solidFill>
              </a:rPr>
              <a:t>Miss Thomas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/>
          <p:nvPr/>
        </p:nvSpPr>
        <p:spPr>
          <a:xfrm>
            <a:off x="334775" y="157321"/>
            <a:ext cx="83598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Solve the multiplication calculations. Explain each step using the key vocabulary below. </a:t>
            </a:r>
            <a:endParaRPr b="0" i="0" sz="26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94" y="1578995"/>
            <a:ext cx="8412525" cy="322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/>
          <p:nvPr/>
        </p:nvSpPr>
        <p:spPr>
          <a:xfrm>
            <a:off x="282094" y="157313"/>
            <a:ext cx="84126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Solve the multiplication calculations. Explain each step using the key vocabulary below. </a:t>
            </a:r>
            <a:endParaRPr b="0" i="0" sz="26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94" y="1578995"/>
            <a:ext cx="8412525" cy="322181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 txBox="1"/>
          <p:nvPr/>
        </p:nvSpPr>
        <p:spPr>
          <a:xfrm>
            <a:off x="1116375" y="3814988"/>
            <a:ext cx="1166700" cy="55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648</a:t>
            </a:r>
            <a:endParaRPr b="1" sz="3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32"/>
          <p:cNvSpPr txBox="1"/>
          <p:nvPr/>
        </p:nvSpPr>
        <p:spPr>
          <a:xfrm>
            <a:off x="3971775" y="3767719"/>
            <a:ext cx="1166700" cy="55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984</a:t>
            </a:r>
            <a:endParaRPr b="1" sz="3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32"/>
          <p:cNvSpPr txBox="1"/>
          <p:nvPr/>
        </p:nvSpPr>
        <p:spPr>
          <a:xfrm>
            <a:off x="6907088" y="3711450"/>
            <a:ext cx="1166700" cy="55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846</a:t>
            </a:r>
            <a:endParaRPr b="1" sz="3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32"/>
          <p:cNvSpPr txBox="1"/>
          <p:nvPr/>
        </p:nvSpPr>
        <p:spPr>
          <a:xfrm>
            <a:off x="1496625" y="2552475"/>
            <a:ext cx="5205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32"/>
          <p:cNvSpPr txBox="1"/>
          <p:nvPr/>
        </p:nvSpPr>
        <p:spPr>
          <a:xfrm>
            <a:off x="4294875" y="2528841"/>
            <a:ext cx="5205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32"/>
          <p:cNvSpPr txBox="1"/>
          <p:nvPr/>
        </p:nvSpPr>
        <p:spPr>
          <a:xfrm>
            <a:off x="6840563" y="2552475"/>
            <a:ext cx="5205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