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3.png"/><Relationship Id="rId13" Type="http://schemas.openxmlformats.org/officeDocument/2006/relationships/image" Target="../media/image14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 to give a resultant vector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 to give a resultant vector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524269" y="1195868"/>
            <a:ext cx="3951101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77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175" y="1229601"/>
            <a:ext cx="3869651" cy="353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 to give a resultant vector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24269" y="1195868"/>
            <a:ext cx="39510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77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6" name="Google Shape;56;p9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1504784" y="3160468"/>
            <a:ext cx="572849" cy="5073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2621057" y="2483347"/>
            <a:ext cx="505523" cy="5073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3858652" y="2483347"/>
            <a:ext cx="505523" cy="50731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1516806" y="2635747"/>
            <a:ext cx="548805" cy="5073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2598615" y="3143065"/>
            <a:ext cx="550407" cy="50731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3833004" y="3236899"/>
            <a:ext cx="556819" cy="50731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509593" y="3949036"/>
            <a:ext cx="563231" cy="50731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3853041" y="3912282"/>
            <a:ext cx="516744" cy="50731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>
            <a:off x="4780175" y="1229601"/>
            <a:ext cx="3869651" cy="3537724"/>
            <a:chOff x="4780175" y="1229601"/>
            <a:chExt cx="3869651" cy="3537724"/>
          </a:xfrm>
        </p:grpSpPr>
        <p:pic>
          <p:nvPicPr>
            <p:cNvPr id="66" name="Google Shape;66;p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780175" y="1229601"/>
              <a:ext cx="3869651" cy="3537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290225" y="3236900"/>
              <a:ext cx="1144475" cy="957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