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c0e95b81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c0e95b8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d5e5bf26a_0_1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8d5e5bf26a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d5e5bf26a_0_2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8d5e5bf26a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d5e5bf26a_0_3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8d5e5bf26a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8975" y="1996650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rgbClr val="4B3241"/>
                </a:solidFill>
              </a:rPr>
              <a:t>Reasoning with large whole numbers:</a:t>
            </a:r>
            <a:br>
              <a:rPr lang="en-GB" sz="2800">
                <a:solidFill>
                  <a:srgbClr val="4B3241"/>
                </a:solidFill>
              </a:rPr>
            </a:br>
            <a:r>
              <a:rPr b="0"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Rounding 5-digit numbers to the nearest 100, 1000 and 10 000</a:t>
            </a:r>
            <a:endParaRPr b="0"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rgbClr val="4B3241"/>
                </a:solidFill>
              </a:rPr>
              <a:t>Mathematics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rgbClr val="4B3241"/>
                </a:solidFill>
              </a:rPr>
              <a:t>Ms Jeremy</a:t>
            </a:r>
            <a:endParaRPr sz="21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28"/>
          <p:cNvSpPr/>
          <p:nvPr/>
        </p:nvSpPr>
        <p:spPr>
          <a:xfrm>
            <a:off x="74850" y="701025"/>
            <a:ext cx="7403400" cy="1896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closest smaller multiple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closest larger multiple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halfway point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multiple is the number closest to?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13" y="2760125"/>
            <a:ext cx="8931975" cy="14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/>
          <p:nvPr/>
        </p:nvSpPr>
        <p:spPr>
          <a:xfrm>
            <a:off x="458975" y="3941225"/>
            <a:ext cx="1476600" cy="507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56 300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7305400" y="3941225"/>
            <a:ext cx="1476600" cy="507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56 400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8"/>
          <p:cNvSpPr/>
          <p:nvPr/>
        </p:nvSpPr>
        <p:spPr>
          <a:xfrm>
            <a:off x="3982475" y="3941225"/>
            <a:ext cx="1476600" cy="507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56 350</a:t>
            </a:r>
            <a:endParaRPr b="1" sz="2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8"/>
          <p:cNvSpPr/>
          <p:nvPr/>
        </p:nvSpPr>
        <p:spPr>
          <a:xfrm>
            <a:off x="123450" y="2729675"/>
            <a:ext cx="1476600" cy="507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56 389</a:t>
            </a:r>
            <a:endParaRPr b="1"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4" name="Google Shape;134;p28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35" name="Google Shape;135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6" name="Google Shape;136;p28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8"/>
          <p:cNvSpPr txBox="1"/>
          <p:nvPr/>
        </p:nvSpPr>
        <p:spPr>
          <a:xfrm>
            <a:off x="617400" y="172488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8" name="Google Shape;138;p28"/>
          <p:cNvGrpSpPr/>
          <p:nvPr/>
        </p:nvGrpSpPr>
        <p:grpSpPr>
          <a:xfrm>
            <a:off x="4823112" y="72055"/>
            <a:ext cx="453204" cy="592924"/>
            <a:chOff x="6586700" y="4935125"/>
            <a:chExt cx="730975" cy="1080008"/>
          </a:xfrm>
        </p:grpSpPr>
        <p:pic>
          <p:nvPicPr>
            <p:cNvPr id="139" name="Google Shape;139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40" name="Google Shape;140;p28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28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7" name="Google Shape;147;p29"/>
          <p:cNvSpPr/>
          <p:nvPr/>
        </p:nvSpPr>
        <p:spPr>
          <a:xfrm>
            <a:off x="118500" y="749225"/>
            <a:ext cx="4453500" cy="15933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round 45 200 to: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i) the nearest 10 000?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ii) the nearest 1000?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iii) the nearest 100?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729677"/>
            <a:ext cx="9144000" cy="1711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9"/>
          <p:cNvSpPr/>
          <p:nvPr/>
        </p:nvSpPr>
        <p:spPr>
          <a:xfrm>
            <a:off x="123450" y="2729675"/>
            <a:ext cx="1476600" cy="507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45 200</a:t>
            </a:r>
            <a:endParaRPr b="1"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0" name="Google Shape;150;p29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51" name="Google Shape;151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52" name="Google Shape;152;p29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29"/>
          <p:cNvSpPr txBox="1"/>
          <p:nvPr/>
        </p:nvSpPr>
        <p:spPr>
          <a:xfrm>
            <a:off x="617400" y="172488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4" name="Google Shape;154;p29"/>
          <p:cNvGrpSpPr/>
          <p:nvPr/>
        </p:nvGrpSpPr>
        <p:grpSpPr>
          <a:xfrm>
            <a:off x="4823112" y="72055"/>
            <a:ext cx="453204" cy="592924"/>
            <a:chOff x="6586700" y="4935125"/>
            <a:chExt cx="730975" cy="1080008"/>
          </a:xfrm>
        </p:grpSpPr>
        <p:pic>
          <p:nvPicPr>
            <p:cNvPr id="155" name="Google Shape;155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56" name="Google Shape;156;p29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7" name="Google Shape;157;p29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30"/>
          <p:cNvSpPr/>
          <p:nvPr/>
        </p:nvSpPr>
        <p:spPr>
          <a:xfrm>
            <a:off x="-1" y="0"/>
            <a:ext cx="6467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50" y="456575"/>
            <a:ext cx="6402975" cy="2291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150" y="2571750"/>
            <a:ext cx="6810900" cy="213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0"/>
          <p:cNvSpPr/>
          <p:nvPr/>
        </p:nvSpPr>
        <p:spPr>
          <a:xfrm>
            <a:off x="6769175" y="2943813"/>
            <a:ext cx="2213400" cy="1389900"/>
          </a:xfrm>
          <a:prstGeom prst="roundRect">
            <a:avLst>
              <a:gd fmla="val 26552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3) 56 342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4) 89 143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