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93DDB3D-0BDA-4AFE-8819-E6268D5DD7FA}">
  <a:tblStyle styleId="{093DDB3D-0BDA-4AFE-8819-E6268D5DD7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2f20349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2f20349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9991622f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9991622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9991623c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9991623c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9991623c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9991623c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My Special Things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5 of 14 on Emotional Regulation and Self Esteem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Your special toys and objects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4701300" y="2199450"/>
            <a:ext cx="4929000" cy="6319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5213800" y="3577025"/>
            <a:ext cx="1440000" cy="1448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picture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7380000" y="4635000"/>
            <a:ext cx="1440000" cy="1448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picture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5213800" y="6083100"/>
            <a:ext cx="1440000" cy="1448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picture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5190400" y="2501400"/>
            <a:ext cx="4002300" cy="687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My Special Toys!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0" name="Google Shape;100;p16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Other things I like and don’t like - Using my senses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4701300" y="2199450"/>
            <a:ext cx="6054600" cy="714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3" name="Google Shape;103;p16"/>
          <p:cNvGraphicFramePr/>
          <p:nvPr/>
        </p:nvGraphicFramePr>
        <p:xfrm>
          <a:off x="5408100" y="2876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{093DDB3D-0BDA-4AFE-8819-E6268D5DD7FA}</a:tableStyleId>
              </a:tblPr>
              <a:tblGrid>
                <a:gridCol w="1250125"/>
                <a:gridCol w="3501375"/>
              </a:tblGrid>
              <a:tr h="1163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Smells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like the smell of lavender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don’t like the smell of toast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163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Textures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like soft materials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don’t like labels on my clothes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163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Tastes and flavours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like soft food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like sweet tastes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hate lemon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163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Sounds and things to listen to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like to listen to quiet soft music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don’t like fast music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163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Things to look at or watch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love watching bubbles floating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 don’t like flashing lights 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Finding out about what I like - Using my senses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917950" y="2519050"/>
            <a:ext cx="125895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It is good to show us what like and don’t like by using your body in different ways: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Different facial expressions for yes/no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Using hand movements or your voice to get attention and start a conversation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Using your eyes or your hands to show us what you want on your communication board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Finding out about what I like - Using my senses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917950" y="2519050"/>
            <a:ext cx="125895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</a:rPr>
              <a:t>Use 2 different contrasting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</a:rPr>
              <a:t> scents e.g. ketchup, vinegar, lemon juice, perfume, aftershave, shower gel.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</a:rPr>
              <a:t>After each smell ask your child to indicate whether they liked or didn’t like it.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Present 2 or more contrasting sensory experiences e.g. smells (shower gel, tooth paste, scented oil) or sounds (different types of music).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After each one ask your child to indicate whether they liked or didn’t like it.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14070300" y="276000"/>
            <a:ext cx="3844200" cy="3923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Camera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