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7767842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7767842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5fb9d8a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5fb9d8a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5fb9d8ae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5fb9d8ae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5fb9d8a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5fb9d8a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5fb9d8a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5fb9d8a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5fb9d8ae_0_5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8d5fb9d8ae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5fb9d8ae_0_3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d5fb9d8a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Reading Scales on a Line Graph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Ward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368575" y="224025"/>
            <a:ext cx="7021500" cy="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Talk Task</a:t>
            </a:r>
            <a:endParaRPr b="1" sz="2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Compare the two line graphs.  What statements can we make? make?</a:t>
            </a:r>
            <a:r>
              <a:rPr lang="en-GB" sz="1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4236229" y="2331608"/>
            <a:ext cx="274500" cy="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50" y="1099725"/>
            <a:ext cx="4143650" cy="34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4">
            <a:alphaModFix/>
          </a:blip>
          <a:srcRect b="6293" l="4054" r="3369" t="11007"/>
          <a:stretch/>
        </p:blipFill>
        <p:spPr>
          <a:xfrm>
            <a:off x="4573281" y="1099725"/>
            <a:ext cx="4344838" cy="34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0000" y="102625"/>
            <a:ext cx="1528114" cy="9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4373594" y="1165475"/>
            <a:ext cx="4744200" cy="3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 of athletes participating in the Olympics</a:t>
            </a:r>
            <a:endParaRPr b="1" sz="1400" u="sng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5499969" y="4491975"/>
            <a:ext cx="2330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Olympic Games </a:t>
            </a:r>
            <a:endParaRPr b="1" sz="14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 rot="-5400000">
            <a:off x="3192288" y="2617538"/>
            <a:ext cx="2515800" cy="3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 of Athletes</a:t>
            </a:r>
            <a:endParaRPr b="1" sz="14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 rot="-5400000">
            <a:off x="-1032925" y="2445075"/>
            <a:ext cx="2515800" cy="2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 of Athletes</a:t>
            </a:r>
            <a:endParaRPr b="1" sz="14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1306669" y="4491975"/>
            <a:ext cx="2330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Olympic Games </a:t>
            </a:r>
            <a:endParaRPr b="1" sz="14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368556" y="867063"/>
            <a:ext cx="4744200" cy="34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 of athletes participating in the Olympics</a:t>
            </a:r>
            <a:endParaRPr b="1" sz="1400" u="sng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155850" y="222525"/>
            <a:ext cx="4987500" cy="2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Reading scales - Intervals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4236229" y="2331608"/>
            <a:ext cx="274500" cy="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0" l="0" r="0" t="4370"/>
          <a:stretch/>
        </p:blipFill>
        <p:spPr>
          <a:xfrm>
            <a:off x="203275" y="1687725"/>
            <a:ext cx="8878076" cy="25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954363" y="3988225"/>
            <a:ext cx="582600" cy="2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1988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2838825" y="3988225"/>
            <a:ext cx="582600" cy="2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1996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4843850" y="3988225"/>
            <a:ext cx="582600" cy="2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2004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6728300" y="3988225"/>
            <a:ext cx="582600" cy="2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2012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1868538" y="3988225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3745813" y="4044338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5754425" y="4044338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7582200" y="4087750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1868538" y="2256175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745813" y="2256175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5673488" y="2256175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7601163" y="2303938"/>
            <a:ext cx="645900" cy="33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2863075" y="2240238"/>
            <a:ext cx="5583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922713" y="2256175"/>
            <a:ext cx="645900" cy="3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7500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2863075" y="2256175"/>
            <a:ext cx="645900" cy="3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8000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4803438" y="2256175"/>
            <a:ext cx="645900" cy="3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8500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6696650" y="2256175"/>
            <a:ext cx="645900" cy="3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9000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03275" y="841125"/>
            <a:ext cx="6114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Fill in the empty boxes with the correct intervals </a:t>
            </a:r>
            <a:endParaRPr b="1" sz="1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4236229" y="2331608"/>
            <a:ext cx="274500" cy="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25"/>
            <a:ext cx="5900750" cy="3790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239250" y="171425"/>
            <a:ext cx="8704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Use the information from the graph to answer the following questions</a:t>
            </a:r>
            <a:r>
              <a:rPr b="1" lang="en-GB" sz="1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(see larger version of graph on next slide!)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5686425" y="623563"/>
            <a:ext cx="3386100" cy="4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rabicParenR"/>
            </a:pP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What was the approximate </a:t>
            </a: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altitude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 of the plane at these times: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1" marL="9144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lphaLcParenR"/>
            </a:pP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3 hours after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 take off 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1" marL="9144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lphaLcParenR"/>
            </a:pP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30 minutes befor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e the plane landed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1" marL="9144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lphaLcParenR"/>
            </a:pP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Halfway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 through the flight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rabicParenR"/>
            </a:pP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What was the </a:t>
            </a: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greatest height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 reached by the plane?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rabicParenR"/>
            </a:pP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The pilot had to </a:t>
            </a: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lower the plane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 to avoid a storm. When did this happen and by </a:t>
            </a:r>
            <a:r>
              <a:rPr b="1" lang="en-GB" sz="1350">
                <a:latin typeface="Montserrat"/>
                <a:ea typeface="Montserrat"/>
                <a:cs typeface="Montserrat"/>
                <a:sym typeface="Montserrat"/>
              </a:rPr>
              <a:t>how much</a:t>
            </a: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 was the plane lowered?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rabicParenR"/>
            </a:pP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What is the possible story for this flight - include information from the graph in your story.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just">
              <a:spcBef>
                <a:spcPts val="0"/>
              </a:spcBef>
              <a:spcAft>
                <a:spcPts val="0"/>
              </a:spcAft>
              <a:buSzPts val="1350"/>
              <a:buFont typeface="Montserrat"/>
              <a:buAutoNum type="arabicParenR"/>
            </a:pPr>
            <a:r>
              <a:rPr lang="en-GB" sz="1350">
                <a:latin typeface="Montserrat"/>
                <a:ea typeface="Montserrat"/>
                <a:cs typeface="Montserrat"/>
                <a:sym typeface="Montserrat"/>
              </a:rPr>
              <a:t>What questions can you generate that can be answered by the graph?</a:t>
            </a:r>
            <a:endParaRPr sz="1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4236229" y="2331608"/>
            <a:ext cx="274500" cy="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1096" l="2309" r="1443" t="969"/>
          <a:stretch/>
        </p:blipFill>
        <p:spPr>
          <a:xfrm rot="-5400000">
            <a:off x="2358206" y="-1453268"/>
            <a:ext cx="4540737" cy="7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222" y="136575"/>
            <a:ext cx="4673563" cy="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125" y="1663450"/>
            <a:ext cx="413363" cy="18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2802" y="4648550"/>
            <a:ext cx="2643603" cy="28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287609" y="137350"/>
            <a:ext cx="9070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Final Answers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536488" y="735225"/>
            <a:ext cx="4865100" cy="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Altitude of plane flight from London to Rio</a:t>
            </a:r>
            <a:endParaRPr b="1" sz="1400" u="sng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 rot="-5400000">
            <a:off x="-720112" y="2419875"/>
            <a:ext cx="2515800" cy="3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Altitude (Metres)</a:t>
            </a:r>
            <a:endParaRPr b="1" sz="14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b="2454" l="1715" r="1347" t="10799"/>
          <a:stretch/>
        </p:blipFill>
        <p:spPr>
          <a:xfrm>
            <a:off x="763488" y="1313925"/>
            <a:ext cx="4364100" cy="319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1648513" y="4510613"/>
            <a:ext cx="2640900" cy="2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Time since take off (Hours)</a:t>
            </a:r>
            <a:endParaRPr b="1" sz="14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5938" y="137344"/>
            <a:ext cx="835237" cy="83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5127588" y="445025"/>
            <a:ext cx="3945300" cy="2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1a) 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Approximately 11,500 metres</a:t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1b) 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Approximately 3,000 metres</a:t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1c) 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Exactly 11,000 metres</a:t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2)    12,000 metres</a:t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Pilot dipped</a:t>
            </a:r>
            <a:r>
              <a:rPr b="1" lang="en-GB" sz="1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4 HOURS</a:t>
            </a:r>
            <a:r>
              <a:rPr b="1" lang="en-GB" sz="1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into the flight</a:t>
            </a:r>
            <a:r>
              <a:rPr b="1" lang="en-GB" sz="1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and dropped</a:t>
            </a:r>
            <a:r>
              <a:rPr b="1" lang="en-GB" sz="1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3,000 metres</a:t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4) Open answer - your stories are based on the information provided</a:t>
            </a:r>
            <a:endParaRPr b="1" sz="15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5) </a:t>
            </a:r>
            <a:r>
              <a:rPr b="1" lang="en-GB" sz="1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Many different answers -</a:t>
            </a:r>
            <a:r>
              <a:rPr b="1" lang="en-GB" sz="1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e.g.</a:t>
            </a:r>
            <a:r>
              <a:rPr b="1" lang="en-GB" sz="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 How much time did it take the plane to reach its highest altitude during the flight?</a:t>
            </a:r>
            <a:r>
              <a:rPr b="1" lang="en-GB" sz="1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33"/>
          <p:cNvSpPr/>
          <p:nvPr/>
        </p:nvSpPr>
        <p:spPr>
          <a:xfrm>
            <a:off x="298713" y="170175"/>
            <a:ext cx="68775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to pause the video if you want to have a go!</a:t>
            </a:r>
            <a:endParaRPr b="1" sz="18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4530550" y="1666363"/>
            <a:ext cx="44154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Sequences</a:t>
            </a:r>
            <a:r>
              <a:rPr b="1" lang="en-GB" sz="36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Look at the following sequences and try to work out:</a:t>
            </a:r>
            <a:endParaRPr b="1" sz="17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ctr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Montserrat"/>
              <a:buAutoNum type="alphaLcParenR"/>
            </a:pPr>
            <a:r>
              <a:rPr b="1" lang="en-GB" sz="17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The next two numbers</a:t>
            </a:r>
            <a:endParaRPr b="1" sz="17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b) The tenth number in the sequence</a:t>
            </a:r>
            <a:endParaRPr b="1" sz="17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0226" y="50225"/>
            <a:ext cx="1616138" cy="161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298713" y="1778125"/>
            <a:ext cx="4108800" cy="2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800"/>
              <a:buFont typeface="Montserrat"/>
              <a:buAutoNum type="alphaLcParenR"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2, 3, 5, 9, 17, …… , ……. 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800"/>
              <a:buFont typeface="Montserrat"/>
              <a:buAutoNum type="alphaLcParenR"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1, 1, 2, 3, 5, 8,......, ……..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800"/>
              <a:buFont typeface="Montserrat"/>
              <a:buAutoNum type="alphaLcParenR"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3, 15, 9, 21, 15, 33,....., …..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