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Estimate and interpret the gradient of a curve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 Clasper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Estimate and interpret the gradient of a curve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 A tank is filled with water.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The graph opposite shows the depth of water in the tank as time increases.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What is the depth of water in the tank at the start?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Estimate the gradient of the curve at t = 3 seconds.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  What does the gradient tell you?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aseline="30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 rot="-5400000">
            <a:off x="4366442" y="2520244"/>
            <a:ext cx="158363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Depth of water (m)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5771" y="1015718"/>
            <a:ext cx="2496006" cy="338845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/>
        </p:nvSpPr>
        <p:spPr>
          <a:xfrm>
            <a:off x="6078385" y="4450007"/>
            <a:ext cx="13076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(seconds)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922708" y="4793663"/>
            <a:ext cx="1905552" cy="1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Image created with desmos.com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Estimate and interpret the gradient of a curve.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The graph shows the distance an object travels over time.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Estimate the speed of the object at 4 seconds.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4520675" y="1015718"/>
            <a:ext cx="3990397" cy="4178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 The graph shows a train as it comes to a stop at a station.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Estimate the acceleration of the train at time t = 10 seconds.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0103" y="1690944"/>
            <a:ext cx="3691732" cy="204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889" y="1627717"/>
            <a:ext cx="2503667" cy="232919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/>
        </p:nvSpPr>
        <p:spPr>
          <a:xfrm rot="-5400000">
            <a:off x="3994333" y="2489832"/>
            <a:ext cx="11146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Speed (m/s)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5996410" y="3739485"/>
            <a:ext cx="13076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(seconds)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922708" y="4793663"/>
            <a:ext cx="1905552" cy="1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Image created with desmos.com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Estimate and interpret the gradient of a curve.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 A tank is filled with water.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The graph opposite shows the depth of water in the tank as time increases.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What is the depth of water in the tank at the start?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Estimate the gradient of the curve at t = 3 seconds.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  What does the gradient tell you?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aseline="30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72" name="Google Shape;72;p10"/>
          <p:cNvSpPr txBox="1"/>
          <p:nvPr/>
        </p:nvSpPr>
        <p:spPr>
          <a:xfrm rot="-5400000">
            <a:off x="4366442" y="2520244"/>
            <a:ext cx="158363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Depth of water (m)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5771" y="1015718"/>
            <a:ext cx="2496006" cy="338845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6078385" y="4450007"/>
            <a:ext cx="13076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(seconds)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2314608" y="2601433"/>
            <a:ext cx="117995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 metres.</a:t>
            </a:r>
            <a:endParaRPr b="0" baseline="30000" i="0" sz="1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2098413" y="3250938"/>
            <a:ext cx="1179959" cy="338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416138" y="3900443"/>
            <a:ext cx="474212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rate of change of the depth over time.  In this case a gradient of 9 means at 3 seconds the depth is increasing a rate of 9 metres per second.</a:t>
            </a:r>
            <a:endParaRPr b="0" baseline="3000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922708" y="4793663"/>
            <a:ext cx="1905552" cy="1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Image created with desmos.com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Estimate and interpret the gradient of a curve.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The graph shows the distance an object travels over time.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Estimate the speed of the object at 4 seconds.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4520675" y="1015718"/>
            <a:ext cx="3990397" cy="4178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 The graph shows a train as it comes to a stop at a station.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Estimate the acceleration of the train at time t = 10 seconds.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1661" y="1669521"/>
            <a:ext cx="3691732" cy="204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889" y="1625070"/>
            <a:ext cx="2503667" cy="232919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/>
          <p:nvPr/>
        </p:nvSpPr>
        <p:spPr>
          <a:xfrm>
            <a:off x="1404433" y="4322771"/>
            <a:ext cx="1179959" cy="3385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6819621" y="4322771"/>
            <a:ext cx="1179959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1"/>
          <p:cNvSpPr txBox="1"/>
          <p:nvPr/>
        </p:nvSpPr>
        <p:spPr>
          <a:xfrm rot="-5400000">
            <a:off x="3963326" y="2562987"/>
            <a:ext cx="11146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Speed (m/s)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5974465" y="3718062"/>
            <a:ext cx="13076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(seconds)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922708" y="4793663"/>
            <a:ext cx="1905552" cy="1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Image created with desmos.com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