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bbc22e6e3_0_2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8bbc22e6e3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b3b734666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8b3b73466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b3b73466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b3b73466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b3b73466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b3b73466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bbc22e6e3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bbc22e6e3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bbc22e6e3_0_2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8bbc22e6e3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Reactivity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1 - Electron Configuration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Chemistry - Key Stage 3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Fenner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89" name="Google Shape;89;p15"/>
          <p:cNvPicPr preferRelativeResize="0"/>
          <p:nvPr/>
        </p:nvPicPr>
        <p:blipFill rotWithShape="1">
          <a:blip r:embed="rId3">
            <a:alphaModFix/>
          </a:blip>
          <a:srcRect b="-1926" l="0" r="0" t="0"/>
          <a:stretch/>
        </p:blipFill>
        <p:spPr>
          <a:xfrm>
            <a:off x="936800" y="229925"/>
            <a:ext cx="950992" cy="171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90" name="Google Shape;9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64" y="7807580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4500250" y="2199451"/>
            <a:ext cx="9144000" cy="1355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Magnesium has an atomic</a:t>
            </a: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number of 12 and a mass number of 24.</a:t>
            </a:r>
            <a:endParaRPr b="0" i="0" sz="35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4500258" y="3679190"/>
            <a:ext cx="9144000" cy="3508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How many protons does it have?</a:t>
            </a:r>
            <a:endParaRPr b="1" sz="3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How many electrons does it have?</a:t>
            </a:r>
            <a:endParaRPr b="1" sz="3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How many neutrons does it have?</a:t>
            </a:r>
            <a:endParaRPr b="1" sz="3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100" name="Google Shape;100;p16"/>
          <p:cNvPicPr preferRelativeResize="0"/>
          <p:nvPr/>
        </p:nvPicPr>
        <p:blipFill rotWithShape="1">
          <a:blip r:embed="rId3">
            <a:alphaModFix/>
          </a:blip>
          <a:srcRect b="-1926" l="0" r="0" t="0"/>
          <a:stretch/>
        </p:blipFill>
        <p:spPr>
          <a:xfrm>
            <a:off x="936800" y="229925"/>
            <a:ext cx="950992" cy="171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01" name="Google Shape;10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64" y="7807580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4500250" y="2199451"/>
            <a:ext cx="9144000" cy="1355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Magnesium has an atomic number of 12 and a mass number of 24.</a:t>
            </a:r>
            <a:endParaRPr b="0" i="0" sz="35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4500258" y="3679190"/>
            <a:ext cx="9144000" cy="3508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12 protons</a:t>
            </a:r>
            <a:endParaRPr b="1" sz="3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12 electrons</a:t>
            </a:r>
            <a:endParaRPr b="1" sz="3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24 - 12 = 12 neutrons</a:t>
            </a:r>
            <a:endParaRPr b="1" sz="3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1096150" y="2698225"/>
            <a:ext cx="14682900" cy="17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b="24837" l="41891" r="35132" t="34403"/>
          <a:stretch/>
        </p:blipFill>
        <p:spPr>
          <a:xfrm>
            <a:off x="917952" y="3396100"/>
            <a:ext cx="3410625" cy="349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4">
            <a:alphaModFix/>
          </a:blip>
          <a:srcRect b="29554" l="42145" r="34027" t="26551"/>
          <a:stretch/>
        </p:blipFill>
        <p:spPr>
          <a:xfrm>
            <a:off x="4413600" y="3243700"/>
            <a:ext cx="3713314" cy="3845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 rotWithShape="1">
          <a:blip r:embed="rId5">
            <a:alphaModFix/>
          </a:blip>
          <a:srcRect b="18124" l="7855" r="67625" t="40486"/>
          <a:stretch/>
        </p:blipFill>
        <p:spPr>
          <a:xfrm>
            <a:off x="8128250" y="3396100"/>
            <a:ext cx="3811447" cy="3617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972113" y="2019800"/>
            <a:ext cx="10596300" cy="17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How many protons, neutrons and electrons does each element contain?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590225" y="3063600"/>
            <a:ext cx="11945400" cy="4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ulfur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: 16 protons, 16 electrons, 16 neutrons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Fluorine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: 9 protons, 9 electrons, 10 neutrons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Sodium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: 11 protons, 11 electrons, 12 neutrons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917950" y="892800"/>
            <a:ext cx="9031800" cy="82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practice: </a:t>
            </a:r>
            <a:endParaRPr b="0"/>
          </a:p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10828150" y="1695027"/>
            <a:ext cx="2579700" cy="2671200"/>
          </a:xfrm>
          <a:prstGeom prst="ellipse">
            <a:avLst/>
          </a:prstGeom>
          <a:noFill/>
          <a:ln cap="flat" cmpd="sng" w="1143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/>
          <p:nvPr/>
        </p:nvSpPr>
        <p:spPr>
          <a:xfrm>
            <a:off x="11602954" y="2369526"/>
            <a:ext cx="1029900" cy="1137900"/>
          </a:xfrm>
          <a:prstGeom prst="flowChartConnector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Li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11879124" y="1419855"/>
            <a:ext cx="626700" cy="599700"/>
          </a:xfrm>
          <a:prstGeom prst="mathMultiply">
            <a:avLst>
              <a:gd fmla="val 13770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11717123" y="4020572"/>
            <a:ext cx="626700" cy="599700"/>
          </a:xfrm>
          <a:prstGeom prst="mathMultiply">
            <a:avLst>
              <a:gd fmla="val 13770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/>
          <p:nvPr/>
        </p:nvSpPr>
        <p:spPr>
          <a:xfrm>
            <a:off x="10484525" y="1340909"/>
            <a:ext cx="3324300" cy="3379500"/>
          </a:xfrm>
          <a:prstGeom prst="ellipse">
            <a:avLst/>
          </a:prstGeom>
          <a:noFill/>
          <a:ln cap="flat" cmpd="sng" w="1143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11879124" y="1000938"/>
            <a:ext cx="626700" cy="599700"/>
          </a:xfrm>
          <a:prstGeom prst="mathMultiply">
            <a:avLst>
              <a:gd fmla="val 13770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396425" y="2417175"/>
            <a:ext cx="10240500" cy="6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AutoNum type="arabicPeriod"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Draw the electron configuration for lithium which has 3 electrons. 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AutoNum type="arabicPeriod"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Write the electron configuration for boron which has 5 electrons. 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AutoNum type="arabicPeriod"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Write the electron configuration for sodium which has 11 electrons. 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11310475" y="5133425"/>
            <a:ext cx="14400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2.3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11310475" y="7168975"/>
            <a:ext cx="14400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2.8.1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144" name="Google Shape;144;p20"/>
          <p:cNvPicPr preferRelativeResize="0"/>
          <p:nvPr/>
        </p:nvPicPr>
        <p:blipFill rotWithShape="1">
          <a:blip r:embed="rId3">
            <a:alphaModFix/>
          </a:blip>
          <a:srcRect b="-1926" l="0" r="0" t="0"/>
          <a:stretch/>
        </p:blipFill>
        <p:spPr>
          <a:xfrm>
            <a:off x="1102468" y="459562"/>
            <a:ext cx="1180290" cy="212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45" name="Google Shape;14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64" y="7807580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4500250" y="1958250"/>
            <a:ext cx="9144000" cy="2876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What does the group </a:t>
            </a: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number</a:t>
            </a: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 of an element tell us? Can you see a pattern?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4500250" y="4834351"/>
            <a:ext cx="9144000" cy="235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The group number tells us h</a:t>
            </a: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ow many electrons are in the outer shell of the atom. 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