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84df47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84df47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62b2a0b5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8d62b2a0b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Using the division symbol when grouping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9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464139" y="170175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535200" y="991175"/>
            <a:ext cx="7732500" cy="16293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you think the carpet spaces should be arranged for 24 children?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a sensible size of rows?</a:t>
            </a:r>
            <a:br>
              <a:rPr b="1" i="1" lang="en-GB" sz="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/>
              <a:t> 	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		 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100">
                <a:latin typeface="Montserrat"/>
                <a:ea typeface="Montserrat"/>
                <a:cs typeface="Montserrat"/>
                <a:sym typeface="Montserrat"/>
              </a:rPr>
              <a:t>				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i="1" lang="en-GB" sz="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/>
              <a:t> 	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		 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535200" y="2780550"/>
            <a:ext cx="7732500" cy="12615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Remember: </a:t>
            </a:r>
            <a:endParaRPr i="1"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rows should be </a:t>
            </a:r>
            <a:r>
              <a:rPr b="1"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equal size</a:t>
            </a:r>
            <a:r>
              <a:rPr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i.e. an equal number of children in each row.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