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62c20ec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62c20ec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c55c19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c55c19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62c20ecb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62c20ecb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800c6f1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800c6f1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800c6f19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800c6f19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compare different amounts of money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4294967295" type="subTitle"/>
          </p:nvPr>
        </p:nvSpPr>
        <p:spPr>
          <a:xfrm>
            <a:off x="458975" y="445025"/>
            <a:ext cx="8226000" cy="5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 	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4" name="Google Shape;84;p14"/>
          <p:cNvSpPr txBox="1"/>
          <p:nvPr>
            <p:ph idx="4294967295" type="subTitle"/>
          </p:nvPr>
        </p:nvSpPr>
        <p:spPr>
          <a:xfrm>
            <a:off x="264650" y="4354125"/>
            <a:ext cx="36402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Mrs Bramble &amp; Miss Sidhu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5"/>
          <p:cNvSpPr txBox="1"/>
          <p:nvPr>
            <p:ph type="title"/>
          </p:nvPr>
        </p:nvSpPr>
        <p:spPr>
          <a:xfrm>
            <a:off x="180450" y="227075"/>
            <a:ext cx="3303300" cy="12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Independent Task 1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575" y="0"/>
            <a:ext cx="3595775" cy="503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47550" y="153625"/>
            <a:ext cx="3203700" cy="65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Independent Task 2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774300" y="1272050"/>
            <a:ext cx="21156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700" y="0"/>
            <a:ext cx="3759475" cy="50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>
            <p:ph type="title"/>
          </p:nvPr>
        </p:nvSpPr>
        <p:spPr>
          <a:xfrm>
            <a:off x="47550" y="153625"/>
            <a:ext cx="5045400" cy="65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Answers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774300" y="1272050"/>
            <a:ext cx="21156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14475" y="680025"/>
            <a:ext cx="2560800" cy="419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925" y="55925"/>
            <a:ext cx="3991475" cy="502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2575275" y="445025"/>
            <a:ext cx="1615800" cy="1651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4410000" y="3072000"/>
            <a:ext cx="1802700" cy="1515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8"/>
          <p:cNvSpPr txBox="1"/>
          <p:nvPr>
            <p:ph type="title"/>
          </p:nvPr>
        </p:nvSpPr>
        <p:spPr>
          <a:xfrm>
            <a:off x="47550" y="153625"/>
            <a:ext cx="5045400" cy="65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Answers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774300" y="1272050"/>
            <a:ext cx="21156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14475" y="680025"/>
            <a:ext cx="2560800" cy="419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888" y="68550"/>
            <a:ext cx="5152226" cy="50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3965850" y="579200"/>
            <a:ext cx="1536300" cy="1135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3886800" y="3034025"/>
            <a:ext cx="1739400" cy="1544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