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dd2113402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8dd2113402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d2113402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8dd2113402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1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2pPr>
            <a:lvl3pPr indent="-3429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3pPr>
            <a:lvl4pPr indent="-3429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4pPr>
            <a:lvl5pPr indent="-3429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7pPr>
            <a:lvl8pPr indent="-3429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8pPr>
            <a:lvl9pPr indent="-3429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–"/>
              <a:defRPr sz="1200"/>
            </a:lvl9pPr>
          </a:lstStyle>
          <a:p/>
        </p:txBody>
      </p:sp>
      <p:sp>
        <p:nvSpPr>
          <p:cNvPr id="114" name="Google Shape;114;p2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2pPr>
            <a:lvl3pPr indent="-3429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3pPr>
            <a:lvl4pPr indent="-3429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4pPr>
            <a:lvl5pPr indent="-3429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7pPr>
            <a:lvl8pPr indent="-3429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8pPr>
            <a:lvl9pPr indent="-3429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–"/>
              <a:defRPr sz="1200"/>
            </a:lvl9pPr>
          </a:lstStyle>
          <a:p/>
        </p:txBody>
      </p:sp>
      <p:sp>
        <p:nvSpPr>
          <p:cNvPr id="116" name="Google Shape;116;p2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2pPr>
            <a:lvl3pPr indent="-3429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3pPr>
            <a:lvl4pPr indent="-3429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4pPr>
            <a:lvl5pPr indent="-3429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7pPr>
            <a:lvl8pPr indent="-3429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8pPr>
            <a:lvl9pPr indent="-3429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4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Solving addition and subtraction word problems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58975" y="4230250"/>
            <a:ext cx="2140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Brinkworth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05225" y="260700"/>
            <a:ext cx="8346450" cy="394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600" u="sng">
                <a:solidFill>
                  <a:schemeClr val="dk2"/>
                </a:solidFill>
              </a:rPr>
              <a:t>Part A - Follow our SC to answer these</a:t>
            </a:r>
            <a:r>
              <a:rPr lang="en-GB" sz="2800" u="sng">
                <a:solidFill>
                  <a:schemeClr val="dk2"/>
                </a:solidFill>
              </a:rPr>
              <a:t> </a:t>
            </a:r>
            <a:endParaRPr sz="2800" u="sng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At the school fete the raffle raised £168. The cake stall raised £176. How much did both stalls raise altogether?</a:t>
            </a:r>
            <a:endParaRPr sz="20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368 pupils visited Edinburgh Zoo on Saturday. 277 more visited the Zoo on Sunday than Saturday. How many children went to the Zoo on Sunday?</a:t>
            </a:r>
            <a:endParaRPr sz="20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Olive Grove Primary School has 276 pupils. The secondary school next door has 648 more pupils than the primary school. How many pupils were there at the secondary school?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 sz="700">
                <a:solidFill>
                  <a:schemeClr val="dk1"/>
                </a:solidFill>
              </a:rPr>
              <a:t>‹#›</a:t>
            </a:fld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293925" y="333213"/>
            <a:ext cx="610755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000" u="sng">
                <a:solidFill>
                  <a:schemeClr val="dk2"/>
                </a:solidFill>
              </a:rPr>
              <a:t>Part B</a:t>
            </a:r>
            <a:endParaRPr sz="2000" u="sng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arenR"/>
            </a:pPr>
            <a:r>
              <a:rPr lang="en-GB" sz="2000">
                <a:solidFill>
                  <a:schemeClr val="dk2"/>
                </a:solidFill>
              </a:rPr>
              <a:t>Make up your own word problem using this bar model</a:t>
            </a:r>
            <a:endParaRPr sz="2000">
              <a:solidFill>
                <a:schemeClr val="dk2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arenR"/>
            </a:pPr>
            <a:r>
              <a:rPr lang="en-GB" sz="2000">
                <a:solidFill>
                  <a:schemeClr val="dk2"/>
                </a:solidFill>
              </a:rPr>
              <a:t>Can you spot my mistake here?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66" name="Google Shape;16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9550" y="155350"/>
            <a:ext cx="2453625" cy="166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0350" y="2157413"/>
            <a:ext cx="5232033" cy="22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