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8677b082f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g8677b082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" name="Google Shape;4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>
                <a:solidFill>
                  <a:srgbClr val="4B3241"/>
                </a:solidFill>
              </a:rPr>
              <a:t>Bearings within Parallel Lines Worksheet</a:t>
            </a:r>
            <a:endParaRPr b="0" sz="6000">
              <a:solidFill>
                <a:srgbClr val="4B3241"/>
              </a:solidFill>
            </a:endParaRPr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6" name="Google Shape;36;p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Coward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Try this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/>
          </a:blip>
          <a:srcRect b="65776" l="27533" r="49838" t="2225"/>
          <a:stretch/>
        </p:blipFill>
        <p:spPr>
          <a:xfrm>
            <a:off x="1900650" y="3319056"/>
            <a:ext cx="1564112" cy="312822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/>
          <p:nvPr/>
        </p:nvSpPr>
        <p:spPr>
          <a:xfrm>
            <a:off x="3844534" y="1725574"/>
            <a:ext cx="5022584" cy="2386682"/>
          </a:xfrm>
          <a:prstGeom prst="wedgeRoundRectCallout">
            <a:avLst>
              <a:gd fmla="val -61623" name="adj1"/>
              <a:gd fmla="val 36706" name="adj2"/>
              <a:gd fmla="val 16667" name="adj3"/>
            </a:avLst>
          </a:prstGeom>
          <a:blipFill rotWithShape="1">
            <a:blip r:embed="rId4">
              <a:alphaModFix/>
            </a:blip>
            <a:stretch>
              <a:fillRect b="-522" l="0" r="-2250" t="0"/>
            </a:stretch>
          </a:blip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7" name="Google Shape;47;p8"/>
          <p:cNvSpPr txBox="1"/>
          <p:nvPr/>
        </p:nvSpPr>
        <p:spPr>
          <a:xfrm>
            <a:off x="1414500" y="6452725"/>
            <a:ext cx="15840600" cy="25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Investigate Binh’s statement and decide if this is always true, sometimes true, or never true.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Can you come up with your own generalisation for A from B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 B from A?</a:t>
            </a:r>
            <a:endParaRPr/>
          </a:p>
        </p:txBody>
      </p:sp>
      <p:grpSp>
        <p:nvGrpSpPr>
          <p:cNvPr id="48" name="Google Shape;48;p8"/>
          <p:cNvGrpSpPr/>
          <p:nvPr/>
        </p:nvGrpSpPr>
        <p:grpSpPr>
          <a:xfrm>
            <a:off x="10330729" y="1710874"/>
            <a:ext cx="5034120" cy="4238512"/>
            <a:chOff x="10330729" y="1710874"/>
            <a:chExt cx="5034120" cy="4238512"/>
          </a:xfrm>
        </p:grpSpPr>
        <p:sp>
          <p:nvSpPr>
            <p:cNvPr id="49" name="Google Shape;49;p8"/>
            <p:cNvSpPr/>
            <p:nvPr/>
          </p:nvSpPr>
          <p:spPr>
            <a:xfrm>
              <a:off x="13845763" y="3403798"/>
              <a:ext cx="1519086" cy="1519084"/>
            </a:xfrm>
            <a:prstGeom prst="pie">
              <a:avLst>
                <a:gd fmla="val 16195325" name="adj1"/>
                <a:gd fmla="val 9672855" name="adj2"/>
              </a:avLst>
            </a:prstGeom>
            <a:solidFill>
              <a:srgbClr val="F9AFC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>
              <a:off x="10330729" y="4430302"/>
              <a:ext cx="1519086" cy="1519084"/>
            </a:xfrm>
            <a:prstGeom prst="pie">
              <a:avLst>
                <a:gd fmla="val 16195325" name="adj1"/>
                <a:gd fmla="val 20527583" name="adj2"/>
              </a:avLst>
            </a:prstGeom>
            <a:solidFill>
              <a:srgbClr val="F9AFC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51" name="Google Shape;51;p8"/>
            <p:cNvCxnSpPr/>
            <p:nvPr/>
          </p:nvCxnSpPr>
          <p:spPr>
            <a:xfrm rot="10800000">
              <a:off x="11090273" y="3480804"/>
              <a:ext cx="0" cy="1709040"/>
            </a:xfrm>
            <a:prstGeom prst="straightConnector1">
              <a:avLst/>
            </a:prstGeom>
            <a:noFill/>
            <a:ln cap="flat" cmpd="sng" w="76200">
              <a:solidFill>
                <a:schemeClr val="dk2"/>
              </a:solidFill>
              <a:prstDash val="solid"/>
              <a:round/>
              <a:headEnd len="med" w="med" type="oval"/>
              <a:tailEnd len="med" w="med" type="stealth"/>
            </a:ln>
          </p:spPr>
        </p:cxnSp>
        <p:sp>
          <p:nvSpPr>
            <p:cNvPr id="52" name="Google Shape;52;p8"/>
            <p:cNvSpPr txBox="1"/>
            <p:nvPr/>
          </p:nvSpPr>
          <p:spPr>
            <a:xfrm>
              <a:off x="10529833" y="2752399"/>
              <a:ext cx="1150375" cy="728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5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</a:t>
              </a:r>
              <a:endParaRPr/>
            </a:p>
          </p:txBody>
        </p:sp>
        <p:cxnSp>
          <p:nvCxnSpPr>
            <p:cNvPr id="53" name="Google Shape;53;p8"/>
            <p:cNvCxnSpPr/>
            <p:nvPr/>
          </p:nvCxnSpPr>
          <p:spPr>
            <a:xfrm rot="10800000">
              <a:off x="14605305" y="2439279"/>
              <a:ext cx="0" cy="1709040"/>
            </a:xfrm>
            <a:prstGeom prst="straightConnector1">
              <a:avLst/>
            </a:prstGeom>
            <a:noFill/>
            <a:ln cap="flat" cmpd="sng" w="76200">
              <a:solidFill>
                <a:schemeClr val="dk2"/>
              </a:solidFill>
              <a:prstDash val="solid"/>
              <a:round/>
              <a:headEnd len="med" w="med" type="oval"/>
              <a:tailEnd len="med" w="med" type="stealth"/>
            </a:ln>
          </p:spPr>
        </p:cxnSp>
        <p:sp>
          <p:nvSpPr>
            <p:cNvPr id="54" name="Google Shape;54;p8"/>
            <p:cNvSpPr txBox="1"/>
            <p:nvPr/>
          </p:nvSpPr>
          <p:spPr>
            <a:xfrm>
              <a:off x="14044866" y="1710874"/>
              <a:ext cx="1150375" cy="728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5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</a:t>
              </a:r>
              <a:endParaRPr/>
            </a:p>
          </p:txBody>
        </p:sp>
        <p:cxnSp>
          <p:nvCxnSpPr>
            <p:cNvPr id="55" name="Google Shape;55;p8"/>
            <p:cNvCxnSpPr/>
            <p:nvPr/>
          </p:nvCxnSpPr>
          <p:spPr>
            <a:xfrm flipH="1" rot="10800000">
              <a:off x="11090273" y="4148319"/>
              <a:ext cx="3515032" cy="1041526"/>
            </a:xfrm>
            <a:prstGeom prst="straightConnector1">
              <a:avLst/>
            </a:prstGeom>
            <a:noFill/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6" name="Google Shape;56;p8"/>
          <p:cNvSpPr txBox="1"/>
          <p:nvPr/>
        </p:nvSpPr>
        <p:spPr>
          <a:xfrm>
            <a:off x="10500339" y="4825641"/>
            <a:ext cx="506870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57" name="Google Shape;57;p8"/>
          <p:cNvSpPr txBox="1"/>
          <p:nvPr/>
        </p:nvSpPr>
        <p:spPr>
          <a:xfrm>
            <a:off x="14014048" y="3531259"/>
            <a:ext cx="522900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3" name="Google Shape;63;p9"/>
          <p:cNvSpPr txBox="1"/>
          <p:nvPr>
            <p:ph type="title"/>
          </p:nvPr>
        </p:nvSpPr>
        <p:spPr>
          <a:xfrm>
            <a:off x="936800" y="504383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917941" y="1233172"/>
            <a:ext cx="12082200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Find the bearing of A from B – Be careful</a:t>
            </a:r>
            <a:endParaRPr/>
          </a:p>
        </p:txBody>
      </p:sp>
      <p:grpSp>
        <p:nvGrpSpPr>
          <p:cNvPr id="66" name="Google Shape;66;p9"/>
          <p:cNvGrpSpPr/>
          <p:nvPr/>
        </p:nvGrpSpPr>
        <p:grpSpPr>
          <a:xfrm>
            <a:off x="14441264" y="1884757"/>
            <a:ext cx="3157101" cy="3246685"/>
            <a:chOff x="1596094" y="5143500"/>
            <a:chExt cx="3157101" cy="3246685"/>
          </a:xfrm>
        </p:grpSpPr>
        <p:grpSp>
          <p:nvGrpSpPr>
            <p:cNvPr id="67" name="Google Shape;67;p9"/>
            <p:cNvGrpSpPr/>
            <p:nvPr/>
          </p:nvGrpSpPr>
          <p:grpSpPr>
            <a:xfrm>
              <a:off x="1596094" y="5143500"/>
              <a:ext cx="3157101" cy="3246685"/>
              <a:chOff x="10932121" y="2706055"/>
              <a:chExt cx="3157101" cy="3246685"/>
            </a:xfrm>
          </p:grpSpPr>
          <p:cxnSp>
            <p:nvCxnSpPr>
              <p:cNvPr id="68" name="Google Shape;68;p9"/>
              <p:cNvCxnSpPr/>
              <p:nvPr/>
            </p:nvCxnSpPr>
            <p:spPr>
              <a:xfrm rot="10800000">
                <a:off x="11767194" y="3434460"/>
                <a:ext cx="0" cy="1709040"/>
              </a:xfrm>
              <a:prstGeom prst="straightConnector1">
                <a:avLst/>
              </a:prstGeom>
              <a:noFill/>
              <a:ln cap="flat" cmpd="sng" w="76200">
                <a:solidFill>
                  <a:schemeClr val="dk2"/>
                </a:solidFill>
                <a:prstDash val="solid"/>
                <a:round/>
                <a:headEnd len="med" w="med" type="oval"/>
                <a:tailEnd len="med" w="med" type="stealth"/>
              </a:ln>
            </p:spPr>
          </p:cxnSp>
          <p:sp>
            <p:nvSpPr>
              <p:cNvPr id="69" name="Google Shape;69;p9"/>
              <p:cNvSpPr txBox="1"/>
              <p:nvPr/>
            </p:nvSpPr>
            <p:spPr>
              <a:xfrm>
                <a:off x="11206754" y="2706055"/>
                <a:ext cx="1150375" cy="72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35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N</a:t>
                </a:r>
                <a:endParaRPr/>
              </a:p>
            </p:txBody>
          </p:sp>
          <p:sp>
            <p:nvSpPr>
              <p:cNvPr id="70" name="Google Shape;70;p9"/>
              <p:cNvSpPr txBox="1"/>
              <p:nvPr/>
            </p:nvSpPr>
            <p:spPr>
              <a:xfrm>
                <a:off x="11151100" y="4324390"/>
                <a:ext cx="899651" cy="72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GB" sz="35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</a:t>
                </a:r>
                <a:endParaRPr/>
              </a:p>
            </p:txBody>
          </p:sp>
          <p:cxnSp>
            <p:nvCxnSpPr>
              <p:cNvPr id="71" name="Google Shape;71;p9"/>
              <p:cNvCxnSpPr/>
              <p:nvPr/>
            </p:nvCxnSpPr>
            <p:spPr>
              <a:xfrm flipH="1" rot="10800000">
                <a:off x="11783262" y="4593577"/>
                <a:ext cx="1767164" cy="550623"/>
              </a:xfrm>
              <a:prstGeom prst="straightConnector1">
                <a:avLst/>
              </a:prstGeom>
              <a:noFill/>
              <a:ln cap="rnd" cmpd="sng" w="762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72" name="Google Shape;72;p9"/>
              <p:cNvSpPr/>
              <p:nvPr/>
            </p:nvSpPr>
            <p:spPr>
              <a:xfrm>
                <a:off x="13452356" y="4532837"/>
                <a:ext cx="195490" cy="195490"/>
              </a:xfrm>
              <a:prstGeom prst="ellipse">
                <a:avLst/>
              </a:prstGeom>
              <a:solidFill>
                <a:schemeClr val="dk2"/>
              </a:solidFill>
              <a:ln cap="flat" cmpd="sng" w="254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3" name="Google Shape;73;p9"/>
              <p:cNvSpPr txBox="1"/>
              <p:nvPr/>
            </p:nvSpPr>
            <p:spPr>
              <a:xfrm>
                <a:off x="13653164" y="4126993"/>
                <a:ext cx="436058" cy="72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GB" sz="35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</a:t>
                </a:r>
                <a:endParaRPr/>
              </a:p>
            </p:txBody>
          </p:sp>
          <p:sp>
            <p:nvSpPr>
              <p:cNvPr id="74" name="Google Shape;74;p9"/>
              <p:cNvSpPr txBox="1"/>
              <p:nvPr/>
            </p:nvSpPr>
            <p:spPr>
              <a:xfrm>
                <a:off x="10932121" y="5280440"/>
                <a:ext cx="1063200" cy="67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32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292°</a:t>
                </a:r>
                <a:endParaRPr/>
              </a:p>
            </p:txBody>
          </p:sp>
        </p:grpSp>
        <p:sp>
          <p:nvSpPr>
            <p:cNvPr id="75" name="Google Shape;75;p9"/>
            <p:cNvSpPr/>
            <p:nvPr/>
          </p:nvSpPr>
          <p:spPr>
            <a:xfrm>
              <a:off x="2218797" y="7415073"/>
              <a:ext cx="355450" cy="402250"/>
            </a:xfrm>
            <a:prstGeom prst="pie">
              <a:avLst>
                <a:gd fmla="val 20404740" name="adj1"/>
                <a:gd fmla="val 16334758" name="adj2"/>
              </a:avLst>
            </a:prstGeom>
            <a:solidFill>
              <a:schemeClr val="l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76" name="Google Shape;76;p9"/>
          <p:cNvSpPr txBox="1"/>
          <p:nvPr/>
        </p:nvSpPr>
        <p:spPr>
          <a:xfrm>
            <a:off x="1280793" y="5318134"/>
            <a:ext cx="585417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5)</a:t>
            </a:r>
            <a:endParaRPr/>
          </a:p>
        </p:txBody>
      </p:sp>
      <p:grpSp>
        <p:nvGrpSpPr>
          <p:cNvPr id="77" name="Google Shape;77;p9"/>
          <p:cNvGrpSpPr/>
          <p:nvPr/>
        </p:nvGrpSpPr>
        <p:grpSpPr>
          <a:xfrm>
            <a:off x="6055134" y="5256536"/>
            <a:ext cx="2947356" cy="3214298"/>
            <a:chOff x="11206754" y="2706055"/>
            <a:chExt cx="2947356" cy="3214298"/>
          </a:xfrm>
        </p:grpSpPr>
        <p:cxnSp>
          <p:nvCxnSpPr>
            <p:cNvPr id="78" name="Google Shape;78;p9"/>
            <p:cNvCxnSpPr/>
            <p:nvPr/>
          </p:nvCxnSpPr>
          <p:spPr>
            <a:xfrm rot="10800000">
              <a:off x="11767194" y="3434460"/>
              <a:ext cx="0" cy="1709040"/>
            </a:xfrm>
            <a:prstGeom prst="straightConnector1">
              <a:avLst/>
            </a:prstGeom>
            <a:noFill/>
            <a:ln cap="flat" cmpd="sng" w="76200">
              <a:solidFill>
                <a:schemeClr val="dk2"/>
              </a:solidFill>
              <a:prstDash val="solid"/>
              <a:round/>
              <a:headEnd len="med" w="med" type="oval"/>
              <a:tailEnd len="med" w="med" type="stealth"/>
            </a:ln>
          </p:spPr>
        </p:cxnSp>
        <p:sp>
          <p:nvSpPr>
            <p:cNvPr id="79" name="Google Shape;79;p9"/>
            <p:cNvSpPr txBox="1"/>
            <p:nvPr/>
          </p:nvSpPr>
          <p:spPr>
            <a:xfrm>
              <a:off x="11206754" y="2706055"/>
              <a:ext cx="1150375" cy="728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5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</a:t>
              </a:r>
              <a:endParaRPr/>
            </a:p>
          </p:txBody>
        </p:sp>
        <p:sp>
          <p:nvSpPr>
            <p:cNvPr id="80" name="Google Shape;80;p9"/>
            <p:cNvSpPr txBox="1"/>
            <p:nvPr/>
          </p:nvSpPr>
          <p:spPr>
            <a:xfrm>
              <a:off x="11317368" y="5191948"/>
              <a:ext cx="899651" cy="728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5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endParaRPr/>
            </a:p>
          </p:txBody>
        </p:sp>
        <p:cxnSp>
          <p:nvCxnSpPr>
            <p:cNvPr id="81" name="Google Shape;81;p9"/>
            <p:cNvCxnSpPr/>
            <p:nvPr/>
          </p:nvCxnSpPr>
          <p:spPr>
            <a:xfrm flipH="1" rot="10800000">
              <a:off x="11783262" y="3953555"/>
              <a:ext cx="1168608" cy="1190646"/>
            </a:xfrm>
            <a:prstGeom prst="straightConnector1">
              <a:avLst/>
            </a:prstGeom>
            <a:noFill/>
            <a:ln cap="rnd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2" name="Google Shape;82;p9"/>
            <p:cNvSpPr/>
            <p:nvPr/>
          </p:nvSpPr>
          <p:spPr>
            <a:xfrm>
              <a:off x="12940226" y="3819346"/>
              <a:ext cx="195490" cy="195490"/>
            </a:xfrm>
            <a:prstGeom prst="ellipse">
              <a:avLst/>
            </a:prstGeom>
            <a:solidFill>
              <a:schemeClr val="dk2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" name="Google Shape;83;p9"/>
            <p:cNvSpPr txBox="1"/>
            <p:nvPr/>
          </p:nvSpPr>
          <p:spPr>
            <a:xfrm>
              <a:off x="13116931" y="3459370"/>
              <a:ext cx="436058" cy="728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5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</a:t>
              </a:r>
              <a:endParaRPr/>
            </a:p>
          </p:txBody>
        </p:sp>
        <p:sp>
          <p:nvSpPr>
            <p:cNvPr id="84" name="Google Shape;84;p9"/>
            <p:cNvSpPr/>
            <p:nvPr/>
          </p:nvSpPr>
          <p:spPr>
            <a:xfrm>
              <a:off x="11809921" y="4481690"/>
              <a:ext cx="774523" cy="1061642"/>
            </a:xfrm>
            <a:prstGeom prst="arc">
              <a:avLst>
                <a:gd fmla="val 17443993" name="adj1"/>
                <a:gd fmla="val 1223940" name="adj2"/>
              </a:avLst>
            </a:prstGeom>
            <a:noFill/>
            <a:ln cap="flat" cmpd="sng" w="38100">
              <a:solidFill>
                <a:srgbClr val="00823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9"/>
            <p:cNvSpPr txBox="1"/>
            <p:nvPr/>
          </p:nvSpPr>
          <p:spPr>
            <a:xfrm>
              <a:off x="12653210" y="4430406"/>
              <a:ext cx="811441" cy="672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53°</a:t>
              </a:r>
              <a:endParaRPr/>
            </a:p>
          </p:txBody>
        </p:sp>
        <p:cxnSp>
          <p:nvCxnSpPr>
            <p:cNvPr id="86" name="Google Shape;86;p9"/>
            <p:cNvCxnSpPr/>
            <p:nvPr/>
          </p:nvCxnSpPr>
          <p:spPr>
            <a:xfrm>
              <a:off x="11783262" y="5143500"/>
              <a:ext cx="2370848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grpSp>
        <p:nvGrpSpPr>
          <p:cNvPr id="87" name="Google Shape;87;p9"/>
          <p:cNvGrpSpPr/>
          <p:nvPr/>
        </p:nvGrpSpPr>
        <p:grpSpPr>
          <a:xfrm>
            <a:off x="10627249" y="5347882"/>
            <a:ext cx="2053820" cy="3771418"/>
            <a:chOff x="11975982" y="3234674"/>
            <a:chExt cx="2053820" cy="3771418"/>
          </a:xfrm>
        </p:grpSpPr>
        <p:cxnSp>
          <p:nvCxnSpPr>
            <p:cNvPr id="88" name="Google Shape;88;p9"/>
            <p:cNvCxnSpPr/>
            <p:nvPr/>
          </p:nvCxnSpPr>
          <p:spPr>
            <a:xfrm rot="10800000">
              <a:off x="13347871" y="3848177"/>
              <a:ext cx="3398" cy="1295323"/>
            </a:xfrm>
            <a:prstGeom prst="straightConnector1">
              <a:avLst/>
            </a:prstGeom>
            <a:noFill/>
            <a:ln cap="flat" cmpd="sng" w="76200">
              <a:solidFill>
                <a:schemeClr val="dk2"/>
              </a:solidFill>
              <a:prstDash val="solid"/>
              <a:round/>
              <a:headEnd len="med" w="med" type="oval"/>
              <a:tailEnd len="med" w="med" type="stealth"/>
            </a:ln>
          </p:spPr>
        </p:cxnSp>
        <p:sp>
          <p:nvSpPr>
            <p:cNvPr id="89" name="Google Shape;89;p9"/>
            <p:cNvSpPr txBox="1"/>
            <p:nvPr/>
          </p:nvSpPr>
          <p:spPr>
            <a:xfrm>
              <a:off x="12772682" y="3234674"/>
              <a:ext cx="1150375" cy="728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5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</a:t>
              </a:r>
              <a:endParaRPr/>
            </a:p>
          </p:txBody>
        </p:sp>
        <p:sp>
          <p:nvSpPr>
            <p:cNvPr id="90" name="Google Shape;90;p9"/>
            <p:cNvSpPr txBox="1"/>
            <p:nvPr/>
          </p:nvSpPr>
          <p:spPr>
            <a:xfrm>
              <a:off x="12705262" y="4784391"/>
              <a:ext cx="899651" cy="728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5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endParaRPr/>
            </a:p>
          </p:txBody>
        </p:sp>
        <p:cxnSp>
          <p:nvCxnSpPr>
            <p:cNvPr id="91" name="Google Shape;91;p9"/>
            <p:cNvCxnSpPr/>
            <p:nvPr/>
          </p:nvCxnSpPr>
          <p:spPr>
            <a:xfrm flipH="1">
              <a:off x="12499502" y="5138406"/>
              <a:ext cx="862842" cy="1494559"/>
            </a:xfrm>
            <a:prstGeom prst="straightConnector1">
              <a:avLst/>
            </a:prstGeom>
            <a:noFill/>
            <a:ln cap="rnd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2" name="Google Shape;92;p9"/>
            <p:cNvSpPr/>
            <p:nvPr/>
          </p:nvSpPr>
          <p:spPr>
            <a:xfrm>
              <a:off x="12349124" y="6626551"/>
              <a:ext cx="195490" cy="195490"/>
            </a:xfrm>
            <a:prstGeom prst="ellipse">
              <a:avLst/>
            </a:prstGeom>
            <a:solidFill>
              <a:schemeClr val="dk2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" name="Google Shape;93;p9"/>
            <p:cNvSpPr txBox="1"/>
            <p:nvPr/>
          </p:nvSpPr>
          <p:spPr>
            <a:xfrm>
              <a:off x="11975982" y="5964473"/>
              <a:ext cx="436058" cy="728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5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</a:t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rot="7005379">
              <a:off x="12994211" y="4892767"/>
              <a:ext cx="774523" cy="1061642"/>
            </a:xfrm>
            <a:prstGeom prst="arc">
              <a:avLst>
                <a:gd fmla="val 20093076" name="adj1"/>
                <a:gd fmla="val 1223940" name="adj2"/>
              </a:avLst>
            </a:prstGeom>
            <a:noFill/>
            <a:ln cap="flat" cmpd="sng" w="38100">
              <a:solidFill>
                <a:srgbClr val="00823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9"/>
            <p:cNvSpPr txBox="1"/>
            <p:nvPr/>
          </p:nvSpPr>
          <p:spPr>
            <a:xfrm>
              <a:off x="12591133" y="6333792"/>
              <a:ext cx="1150500" cy="6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29°</a:t>
              </a:r>
              <a:endParaRPr/>
            </a:p>
          </p:txBody>
        </p:sp>
        <p:cxnSp>
          <p:nvCxnSpPr>
            <p:cNvPr id="96" name="Google Shape;96;p9"/>
            <p:cNvCxnSpPr/>
            <p:nvPr/>
          </p:nvCxnSpPr>
          <p:spPr>
            <a:xfrm flipH="1">
              <a:off x="13362343" y="5143500"/>
              <a:ext cx="4993" cy="1862525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grpSp>
        <p:nvGrpSpPr>
          <p:cNvPr id="97" name="Google Shape;97;p9"/>
          <p:cNvGrpSpPr/>
          <p:nvPr/>
        </p:nvGrpSpPr>
        <p:grpSpPr>
          <a:xfrm>
            <a:off x="1709554" y="5460142"/>
            <a:ext cx="2962379" cy="3833191"/>
            <a:chOff x="1575105" y="5255007"/>
            <a:chExt cx="3033770" cy="3923162"/>
          </a:xfrm>
        </p:grpSpPr>
        <p:cxnSp>
          <p:nvCxnSpPr>
            <p:cNvPr id="98" name="Google Shape;98;p9"/>
            <p:cNvCxnSpPr/>
            <p:nvPr/>
          </p:nvCxnSpPr>
          <p:spPr>
            <a:xfrm rot="10800000">
              <a:off x="3760845" y="5886428"/>
              <a:ext cx="0" cy="1709040"/>
            </a:xfrm>
            <a:prstGeom prst="straightConnector1">
              <a:avLst/>
            </a:prstGeom>
            <a:noFill/>
            <a:ln cap="flat" cmpd="sng" w="76200">
              <a:solidFill>
                <a:schemeClr val="dk2"/>
              </a:solidFill>
              <a:prstDash val="solid"/>
              <a:round/>
              <a:headEnd len="med" w="med" type="oval"/>
              <a:tailEnd len="med" w="med" type="stealth"/>
            </a:ln>
          </p:spPr>
        </p:cxnSp>
        <p:sp>
          <p:nvSpPr>
            <p:cNvPr id="99" name="Google Shape;99;p9"/>
            <p:cNvSpPr txBox="1"/>
            <p:nvPr/>
          </p:nvSpPr>
          <p:spPr>
            <a:xfrm>
              <a:off x="3185657" y="5255007"/>
              <a:ext cx="1150375" cy="728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5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</a:t>
              </a:r>
              <a:endParaRPr/>
            </a:p>
          </p:txBody>
        </p:sp>
        <p:sp>
          <p:nvSpPr>
            <p:cNvPr id="100" name="Google Shape;100;p9"/>
            <p:cNvSpPr txBox="1"/>
            <p:nvPr/>
          </p:nvSpPr>
          <p:spPr>
            <a:xfrm>
              <a:off x="3709224" y="7543145"/>
              <a:ext cx="899651" cy="745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5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</a:t>
              </a:r>
              <a:endParaRPr/>
            </a:p>
          </p:txBody>
        </p:sp>
        <p:cxnSp>
          <p:nvCxnSpPr>
            <p:cNvPr id="101" name="Google Shape;101;p9"/>
            <p:cNvCxnSpPr/>
            <p:nvPr/>
          </p:nvCxnSpPr>
          <p:spPr>
            <a:xfrm flipH="1">
              <a:off x="2168728" y="7631717"/>
              <a:ext cx="1540496" cy="1370140"/>
            </a:xfrm>
            <a:prstGeom prst="straightConnector1">
              <a:avLst/>
            </a:prstGeom>
            <a:noFill/>
            <a:ln cap="rnd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2" name="Google Shape;102;p9"/>
            <p:cNvSpPr/>
            <p:nvPr/>
          </p:nvSpPr>
          <p:spPr>
            <a:xfrm>
              <a:off x="2041182" y="8936023"/>
              <a:ext cx="195490" cy="195490"/>
            </a:xfrm>
            <a:prstGeom prst="ellipse">
              <a:avLst/>
            </a:prstGeom>
            <a:solidFill>
              <a:schemeClr val="dk2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" name="Google Shape;103;p9"/>
            <p:cNvSpPr txBox="1"/>
            <p:nvPr/>
          </p:nvSpPr>
          <p:spPr>
            <a:xfrm>
              <a:off x="1575105" y="8432667"/>
              <a:ext cx="436058" cy="745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5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endParaRPr/>
            </a:p>
          </p:txBody>
        </p:sp>
        <p:sp>
          <p:nvSpPr>
            <p:cNvPr id="104" name="Google Shape;104;p9"/>
            <p:cNvSpPr/>
            <p:nvPr/>
          </p:nvSpPr>
          <p:spPr>
            <a:xfrm rot="-7866228">
              <a:off x="3505301" y="7059953"/>
              <a:ext cx="774523" cy="1061642"/>
            </a:xfrm>
            <a:prstGeom prst="arc">
              <a:avLst>
                <a:gd fmla="val 16776566" name="adj1"/>
                <a:gd fmla="val 18514758" name="adj2"/>
              </a:avLst>
            </a:prstGeom>
            <a:noFill/>
            <a:ln cap="flat" cmpd="sng" w="38100">
              <a:solidFill>
                <a:srgbClr val="00823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9"/>
            <p:cNvSpPr txBox="1"/>
            <p:nvPr/>
          </p:nvSpPr>
          <p:spPr>
            <a:xfrm>
              <a:off x="2268672" y="7489050"/>
              <a:ext cx="1150500" cy="67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2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40°</a:t>
              </a:r>
              <a:endParaRPr/>
            </a:p>
          </p:txBody>
        </p:sp>
        <p:cxnSp>
          <p:nvCxnSpPr>
            <p:cNvPr id="106" name="Google Shape;106;p9"/>
            <p:cNvCxnSpPr/>
            <p:nvPr/>
          </p:nvCxnSpPr>
          <p:spPr>
            <a:xfrm>
              <a:off x="2011163" y="7604520"/>
              <a:ext cx="1734821" cy="1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sp>
        <p:nvSpPr>
          <p:cNvPr id="107" name="Google Shape;107;p9"/>
          <p:cNvSpPr txBox="1"/>
          <p:nvPr/>
        </p:nvSpPr>
        <p:spPr>
          <a:xfrm>
            <a:off x="5368047" y="5333267"/>
            <a:ext cx="606256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6)</a:t>
            </a:r>
            <a:endParaRPr/>
          </a:p>
        </p:txBody>
      </p:sp>
      <p:sp>
        <p:nvSpPr>
          <p:cNvPr id="108" name="Google Shape;108;p9"/>
          <p:cNvSpPr txBox="1"/>
          <p:nvPr/>
        </p:nvSpPr>
        <p:spPr>
          <a:xfrm>
            <a:off x="9744007" y="5316929"/>
            <a:ext cx="596638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7)</a:t>
            </a:r>
            <a:endParaRPr/>
          </a:p>
        </p:txBody>
      </p:sp>
      <p:grpSp>
        <p:nvGrpSpPr>
          <p:cNvPr id="109" name="Google Shape;109;p9"/>
          <p:cNvGrpSpPr/>
          <p:nvPr/>
        </p:nvGrpSpPr>
        <p:grpSpPr>
          <a:xfrm>
            <a:off x="2127650" y="1919296"/>
            <a:ext cx="2484372" cy="3214298"/>
            <a:chOff x="3490091" y="2775398"/>
            <a:chExt cx="2484372" cy="321429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490091" y="2775398"/>
              <a:ext cx="2484372" cy="3214298"/>
              <a:chOff x="1742723" y="2706055"/>
              <a:chExt cx="2484372" cy="3214298"/>
            </a:xfrm>
          </p:grpSpPr>
          <p:cxnSp>
            <p:nvCxnSpPr>
              <p:cNvPr id="111" name="Google Shape;111;p9"/>
              <p:cNvCxnSpPr/>
              <p:nvPr/>
            </p:nvCxnSpPr>
            <p:spPr>
              <a:xfrm rot="10800000">
                <a:off x="3580501" y="3434460"/>
                <a:ext cx="0" cy="1709040"/>
              </a:xfrm>
              <a:prstGeom prst="straightConnector1">
                <a:avLst/>
              </a:prstGeom>
              <a:noFill/>
              <a:ln cap="flat" cmpd="sng" w="76200">
                <a:solidFill>
                  <a:schemeClr val="dk2"/>
                </a:solidFill>
                <a:prstDash val="solid"/>
                <a:round/>
                <a:headEnd len="med" w="med" type="oval"/>
                <a:tailEnd len="med" w="med" type="stealth"/>
              </a:ln>
            </p:spPr>
          </p:cxnSp>
          <p:sp>
            <p:nvSpPr>
              <p:cNvPr id="112" name="Google Shape;112;p9"/>
              <p:cNvSpPr txBox="1"/>
              <p:nvPr/>
            </p:nvSpPr>
            <p:spPr>
              <a:xfrm>
                <a:off x="3020061" y="2706055"/>
                <a:ext cx="1150375" cy="72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35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N</a:t>
                </a:r>
                <a:endParaRPr/>
              </a:p>
            </p:txBody>
          </p:sp>
          <p:sp>
            <p:nvSpPr>
              <p:cNvPr id="113" name="Google Shape;113;p9"/>
              <p:cNvSpPr txBox="1"/>
              <p:nvPr/>
            </p:nvSpPr>
            <p:spPr>
              <a:xfrm>
                <a:off x="3130675" y="5191948"/>
                <a:ext cx="899651" cy="72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GB" sz="35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</a:t>
                </a:r>
                <a:endParaRPr/>
              </a:p>
            </p:txBody>
          </p:sp>
          <p:cxnSp>
            <p:nvCxnSpPr>
              <p:cNvPr id="114" name="Google Shape;114;p9"/>
              <p:cNvCxnSpPr/>
              <p:nvPr/>
            </p:nvCxnSpPr>
            <p:spPr>
              <a:xfrm rot="10800000">
                <a:off x="2312119" y="4394527"/>
                <a:ext cx="1279458" cy="743880"/>
              </a:xfrm>
              <a:prstGeom prst="straightConnector1">
                <a:avLst/>
              </a:prstGeom>
              <a:noFill/>
              <a:ln cap="rnd" cmpd="sng" w="762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15" name="Google Shape;115;p9"/>
              <p:cNvSpPr txBox="1"/>
              <p:nvPr/>
            </p:nvSpPr>
            <p:spPr>
              <a:xfrm>
                <a:off x="1742723" y="4200146"/>
                <a:ext cx="436058" cy="72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GB" sz="35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</a:t>
                </a:r>
                <a:endParaRPr/>
              </a:p>
            </p:txBody>
          </p:sp>
          <p:sp>
            <p:nvSpPr>
              <p:cNvPr id="116" name="Google Shape;116;p9"/>
              <p:cNvSpPr/>
              <p:nvPr/>
            </p:nvSpPr>
            <p:spPr>
              <a:xfrm rot="-6728283">
                <a:off x="3202210" y="4592275"/>
                <a:ext cx="774523" cy="1061642"/>
              </a:xfrm>
              <a:prstGeom prst="arc">
                <a:avLst>
                  <a:gd fmla="val 19312912" name="adj1"/>
                  <a:gd fmla="val 1223940" name="adj2"/>
                </a:avLst>
              </a:prstGeom>
              <a:noFill/>
              <a:ln cap="flat" cmpd="sng" w="38100">
                <a:solidFill>
                  <a:srgbClr val="00823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9"/>
              <p:cNvSpPr txBox="1"/>
              <p:nvPr/>
            </p:nvSpPr>
            <p:spPr>
              <a:xfrm>
                <a:off x="2806804" y="4132601"/>
                <a:ext cx="813043" cy="6722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32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52°</a:t>
                </a:r>
                <a:endParaRPr/>
              </a:p>
            </p:txBody>
          </p:sp>
        </p:grpSp>
        <p:sp>
          <p:nvSpPr>
            <p:cNvPr id="118" name="Google Shape;118;p9"/>
            <p:cNvSpPr/>
            <p:nvPr/>
          </p:nvSpPr>
          <p:spPr>
            <a:xfrm>
              <a:off x="3918653" y="4337562"/>
              <a:ext cx="195490" cy="195490"/>
            </a:xfrm>
            <a:prstGeom prst="ellipse">
              <a:avLst/>
            </a:prstGeom>
            <a:solidFill>
              <a:schemeClr val="dk2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19" name="Google Shape;119;p9"/>
          <p:cNvSpPr txBox="1"/>
          <p:nvPr/>
        </p:nvSpPr>
        <p:spPr>
          <a:xfrm>
            <a:off x="1390918" y="1995792"/>
            <a:ext cx="494046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1)</a:t>
            </a:r>
            <a:endParaRPr/>
          </a:p>
        </p:txBody>
      </p:sp>
      <p:grpSp>
        <p:nvGrpSpPr>
          <p:cNvPr id="120" name="Google Shape;120;p9"/>
          <p:cNvGrpSpPr/>
          <p:nvPr/>
        </p:nvGrpSpPr>
        <p:grpSpPr>
          <a:xfrm>
            <a:off x="6023327" y="1912121"/>
            <a:ext cx="2535087" cy="3330494"/>
            <a:chOff x="5898696" y="1747995"/>
            <a:chExt cx="2912660" cy="3871669"/>
          </a:xfrm>
        </p:grpSpPr>
        <p:grpSp>
          <p:nvGrpSpPr>
            <p:cNvPr id="121" name="Google Shape;121;p9"/>
            <p:cNvGrpSpPr/>
            <p:nvPr/>
          </p:nvGrpSpPr>
          <p:grpSpPr>
            <a:xfrm>
              <a:off x="5898696" y="1747995"/>
              <a:ext cx="2912660" cy="3871669"/>
              <a:chOff x="3020061" y="2706055"/>
              <a:chExt cx="2912660" cy="3871669"/>
            </a:xfrm>
          </p:grpSpPr>
          <p:cxnSp>
            <p:nvCxnSpPr>
              <p:cNvPr id="122" name="Google Shape;122;p9"/>
              <p:cNvCxnSpPr/>
              <p:nvPr/>
            </p:nvCxnSpPr>
            <p:spPr>
              <a:xfrm rot="10800000">
                <a:off x="3580501" y="3434460"/>
                <a:ext cx="0" cy="1709040"/>
              </a:xfrm>
              <a:prstGeom prst="straightConnector1">
                <a:avLst/>
              </a:prstGeom>
              <a:noFill/>
              <a:ln cap="flat" cmpd="sng" w="76200">
                <a:solidFill>
                  <a:schemeClr val="dk2"/>
                </a:solidFill>
                <a:prstDash val="solid"/>
                <a:round/>
                <a:headEnd len="med" w="med" type="oval"/>
                <a:tailEnd len="med" w="med" type="stealth"/>
              </a:ln>
            </p:spPr>
          </p:cxnSp>
          <p:sp>
            <p:nvSpPr>
              <p:cNvPr id="123" name="Google Shape;123;p9"/>
              <p:cNvSpPr txBox="1"/>
              <p:nvPr/>
            </p:nvSpPr>
            <p:spPr>
              <a:xfrm>
                <a:off x="3020061" y="2706055"/>
                <a:ext cx="1150375" cy="72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35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N</a:t>
                </a:r>
                <a:endParaRPr/>
              </a:p>
            </p:txBody>
          </p:sp>
          <p:sp>
            <p:nvSpPr>
              <p:cNvPr id="124" name="Google Shape;124;p9"/>
              <p:cNvSpPr txBox="1"/>
              <p:nvPr/>
            </p:nvSpPr>
            <p:spPr>
              <a:xfrm>
                <a:off x="3130675" y="5191948"/>
                <a:ext cx="899651" cy="72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GB" sz="35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</a:t>
                </a:r>
                <a:endParaRPr/>
              </a:p>
            </p:txBody>
          </p:sp>
          <p:cxnSp>
            <p:nvCxnSpPr>
              <p:cNvPr id="125" name="Google Shape;125;p9"/>
              <p:cNvCxnSpPr/>
              <p:nvPr/>
            </p:nvCxnSpPr>
            <p:spPr>
              <a:xfrm>
                <a:off x="3591576" y="5138406"/>
                <a:ext cx="1830978" cy="747978"/>
              </a:xfrm>
              <a:prstGeom prst="straightConnector1">
                <a:avLst/>
              </a:prstGeom>
              <a:noFill/>
              <a:ln cap="rnd" cmpd="sng" w="762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26" name="Google Shape;126;p9"/>
              <p:cNvSpPr txBox="1"/>
              <p:nvPr/>
            </p:nvSpPr>
            <p:spPr>
              <a:xfrm>
                <a:off x="5496663" y="5849319"/>
                <a:ext cx="436058" cy="72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GB" sz="35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</a:t>
                </a:r>
                <a:endParaRPr/>
              </a:p>
            </p:txBody>
          </p:sp>
          <p:sp>
            <p:nvSpPr>
              <p:cNvPr id="127" name="Google Shape;127;p9"/>
              <p:cNvSpPr/>
              <p:nvPr/>
            </p:nvSpPr>
            <p:spPr>
              <a:xfrm>
                <a:off x="3177235" y="4612679"/>
                <a:ext cx="774523" cy="1061642"/>
              </a:xfrm>
              <a:prstGeom prst="arc">
                <a:avLst>
                  <a:gd fmla="val 16357121" name="adj1"/>
                  <a:gd fmla="val 1223940" name="adj2"/>
                </a:avLst>
              </a:prstGeom>
              <a:noFill/>
              <a:ln cap="flat" cmpd="sng" w="38100">
                <a:solidFill>
                  <a:srgbClr val="00823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9"/>
              <p:cNvSpPr txBox="1"/>
              <p:nvPr/>
            </p:nvSpPr>
            <p:spPr>
              <a:xfrm>
                <a:off x="3934314" y="4432127"/>
                <a:ext cx="1279800" cy="67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32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110°</a:t>
                </a:r>
                <a:endParaRPr/>
              </a:p>
            </p:txBody>
          </p:sp>
        </p:grpSp>
        <p:sp>
          <p:nvSpPr>
            <p:cNvPr id="129" name="Google Shape;129;p9"/>
            <p:cNvSpPr/>
            <p:nvPr/>
          </p:nvSpPr>
          <p:spPr>
            <a:xfrm>
              <a:off x="8238471" y="4847564"/>
              <a:ext cx="195490" cy="195490"/>
            </a:xfrm>
            <a:prstGeom prst="ellipse">
              <a:avLst/>
            </a:prstGeom>
            <a:solidFill>
              <a:schemeClr val="dk2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30" name="Google Shape;130;p9"/>
          <p:cNvSpPr txBox="1"/>
          <p:nvPr/>
        </p:nvSpPr>
        <p:spPr>
          <a:xfrm>
            <a:off x="5506437" y="2021576"/>
            <a:ext cx="653125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2)</a:t>
            </a:r>
            <a:endParaRPr/>
          </a:p>
        </p:txBody>
      </p:sp>
      <p:sp>
        <p:nvSpPr>
          <p:cNvPr id="131" name="Google Shape;131;p9"/>
          <p:cNvSpPr txBox="1"/>
          <p:nvPr/>
        </p:nvSpPr>
        <p:spPr>
          <a:xfrm>
            <a:off x="9668581" y="1962448"/>
            <a:ext cx="587020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3)</a:t>
            </a:r>
            <a:endParaRPr/>
          </a:p>
        </p:txBody>
      </p:sp>
      <p:sp>
        <p:nvSpPr>
          <p:cNvPr id="132" name="Google Shape;132;p9"/>
          <p:cNvSpPr txBox="1"/>
          <p:nvPr/>
        </p:nvSpPr>
        <p:spPr>
          <a:xfrm>
            <a:off x="13860292" y="2044979"/>
            <a:ext cx="628698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4)</a:t>
            </a:r>
            <a:endParaRPr/>
          </a:p>
        </p:txBody>
      </p:sp>
      <p:grpSp>
        <p:nvGrpSpPr>
          <p:cNvPr id="133" name="Google Shape;133;p9"/>
          <p:cNvGrpSpPr/>
          <p:nvPr/>
        </p:nvGrpSpPr>
        <p:grpSpPr>
          <a:xfrm>
            <a:off x="10537858" y="1827557"/>
            <a:ext cx="2535087" cy="3432309"/>
            <a:chOff x="5898696" y="1747995"/>
            <a:chExt cx="2912660" cy="3990028"/>
          </a:xfrm>
        </p:grpSpPr>
        <p:grpSp>
          <p:nvGrpSpPr>
            <p:cNvPr id="134" name="Google Shape;134;p9"/>
            <p:cNvGrpSpPr/>
            <p:nvPr/>
          </p:nvGrpSpPr>
          <p:grpSpPr>
            <a:xfrm>
              <a:off x="5898696" y="1747995"/>
              <a:ext cx="2912660" cy="3990028"/>
              <a:chOff x="3020061" y="2706055"/>
              <a:chExt cx="2912660" cy="3990028"/>
            </a:xfrm>
          </p:grpSpPr>
          <p:cxnSp>
            <p:nvCxnSpPr>
              <p:cNvPr id="135" name="Google Shape;135;p9"/>
              <p:cNvCxnSpPr/>
              <p:nvPr/>
            </p:nvCxnSpPr>
            <p:spPr>
              <a:xfrm rot="10800000">
                <a:off x="3580501" y="3434460"/>
                <a:ext cx="0" cy="1709040"/>
              </a:xfrm>
              <a:prstGeom prst="straightConnector1">
                <a:avLst/>
              </a:prstGeom>
              <a:noFill/>
              <a:ln cap="flat" cmpd="sng" w="76200">
                <a:solidFill>
                  <a:schemeClr val="dk2"/>
                </a:solidFill>
                <a:prstDash val="solid"/>
                <a:round/>
                <a:headEnd len="med" w="med" type="oval"/>
                <a:tailEnd len="med" w="med" type="stealth"/>
              </a:ln>
            </p:spPr>
          </p:cxnSp>
          <p:sp>
            <p:nvSpPr>
              <p:cNvPr id="136" name="Google Shape;136;p9"/>
              <p:cNvSpPr txBox="1"/>
              <p:nvPr/>
            </p:nvSpPr>
            <p:spPr>
              <a:xfrm>
                <a:off x="3020061" y="2706055"/>
                <a:ext cx="1150375" cy="728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35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N</a:t>
                </a:r>
                <a:endParaRPr/>
              </a:p>
            </p:txBody>
          </p:sp>
          <p:sp>
            <p:nvSpPr>
              <p:cNvPr id="137" name="Google Shape;137;p9"/>
              <p:cNvSpPr txBox="1"/>
              <p:nvPr/>
            </p:nvSpPr>
            <p:spPr>
              <a:xfrm>
                <a:off x="3130675" y="5191948"/>
                <a:ext cx="899651" cy="8467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GB" sz="35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</a:t>
                </a:r>
                <a:endParaRPr/>
              </a:p>
            </p:txBody>
          </p:sp>
          <p:cxnSp>
            <p:nvCxnSpPr>
              <p:cNvPr id="138" name="Google Shape;138;p9"/>
              <p:cNvCxnSpPr/>
              <p:nvPr/>
            </p:nvCxnSpPr>
            <p:spPr>
              <a:xfrm>
                <a:off x="3591576" y="5138406"/>
                <a:ext cx="1830978" cy="747978"/>
              </a:xfrm>
              <a:prstGeom prst="straightConnector1">
                <a:avLst/>
              </a:prstGeom>
              <a:noFill/>
              <a:ln cap="rnd" cmpd="sng" w="762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39" name="Google Shape;139;p9"/>
              <p:cNvSpPr txBox="1"/>
              <p:nvPr/>
            </p:nvSpPr>
            <p:spPr>
              <a:xfrm>
                <a:off x="5496663" y="5849319"/>
                <a:ext cx="436058" cy="8467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GB" sz="35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</a:t>
                </a:r>
                <a:endParaRPr/>
              </a:p>
            </p:txBody>
          </p:sp>
          <p:sp>
            <p:nvSpPr>
              <p:cNvPr id="140" name="Google Shape;140;p9"/>
              <p:cNvSpPr/>
              <p:nvPr/>
            </p:nvSpPr>
            <p:spPr>
              <a:xfrm>
                <a:off x="3177235" y="4612679"/>
                <a:ext cx="774523" cy="1061642"/>
              </a:xfrm>
              <a:prstGeom prst="arc">
                <a:avLst>
                  <a:gd fmla="val 16357121" name="adj1"/>
                  <a:gd fmla="val 1223940" name="adj2"/>
                </a:avLst>
              </a:prstGeom>
              <a:noFill/>
              <a:ln cap="flat" cmpd="sng" w="38100">
                <a:solidFill>
                  <a:srgbClr val="00823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9"/>
              <p:cNvSpPr txBox="1"/>
              <p:nvPr/>
            </p:nvSpPr>
            <p:spPr>
              <a:xfrm>
                <a:off x="3934305" y="4432143"/>
                <a:ext cx="1425600" cy="67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32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110°</a:t>
                </a:r>
                <a:endParaRPr/>
              </a:p>
            </p:txBody>
          </p:sp>
        </p:grpSp>
        <p:sp>
          <p:nvSpPr>
            <p:cNvPr id="142" name="Google Shape;142;p9"/>
            <p:cNvSpPr/>
            <p:nvPr/>
          </p:nvSpPr>
          <p:spPr>
            <a:xfrm>
              <a:off x="8238471" y="4847564"/>
              <a:ext cx="195490" cy="195490"/>
            </a:xfrm>
            <a:prstGeom prst="ellipse">
              <a:avLst/>
            </a:prstGeom>
            <a:solidFill>
              <a:schemeClr val="dk2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43" name="Google Shape;143;p9"/>
          <p:cNvSpPr txBox="1"/>
          <p:nvPr/>
        </p:nvSpPr>
        <p:spPr>
          <a:xfrm>
            <a:off x="13839681" y="5432312"/>
            <a:ext cx="619080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8)</a:t>
            </a:r>
            <a:endParaRPr/>
          </a:p>
        </p:txBody>
      </p:sp>
      <p:sp>
        <p:nvSpPr>
          <p:cNvPr id="144" name="Google Shape;144;p9"/>
          <p:cNvSpPr txBox="1"/>
          <p:nvPr/>
        </p:nvSpPr>
        <p:spPr>
          <a:xfrm>
            <a:off x="14489061" y="5483103"/>
            <a:ext cx="3387300" cy="1428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 is northwest of A.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0" name="Google Shape;150;p10"/>
          <p:cNvSpPr txBox="1"/>
          <p:nvPr>
            <p:ph type="title"/>
          </p:nvPr>
        </p:nvSpPr>
        <p:spPr>
          <a:xfrm>
            <a:off x="917950" y="890050"/>
            <a:ext cx="2675062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1" name="Google Shape;151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" name="Google Shape;152;p10"/>
          <p:cNvSpPr/>
          <p:nvPr/>
        </p:nvSpPr>
        <p:spPr>
          <a:xfrm rot="6158306">
            <a:off x="9446339" y="3047497"/>
            <a:ext cx="1519086" cy="1519084"/>
          </a:xfrm>
          <a:prstGeom prst="pie">
            <a:avLst>
              <a:gd fmla="val 17322032" name="adj1"/>
              <a:gd fmla="val 20828615" name="adj2"/>
            </a:avLst>
          </a:prstGeom>
          <a:solidFill>
            <a:srgbClr val="ADA7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10"/>
          <p:cNvSpPr/>
          <p:nvPr/>
        </p:nvSpPr>
        <p:spPr>
          <a:xfrm>
            <a:off x="12983494" y="5234529"/>
            <a:ext cx="1519086" cy="1519084"/>
          </a:xfrm>
          <a:prstGeom prst="pie">
            <a:avLst>
              <a:gd fmla="val 20435969" name="adj1"/>
              <a:gd fmla="val 9866237" name="adj2"/>
            </a:avLst>
          </a:prstGeom>
          <a:solidFill>
            <a:srgbClr val="D01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10"/>
          <p:cNvSpPr/>
          <p:nvPr/>
        </p:nvSpPr>
        <p:spPr>
          <a:xfrm>
            <a:off x="12968748" y="5234529"/>
            <a:ext cx="1519086" cy="1519084"/>
          </a:xfrm>
          <a:prstGeom prst="pie">
            <a:avLst>
              <a:gd fmla="val 16195325" name="adj1"/>
              <a:gd fmla="val 20527583" name="adj2"/>
            </a:avLst>
          </a:prstGeom>
          <a:solidFill>
            <a:srgbClr val="F9AF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10"/>
          <p:cNvSpPr/>
          <p:nvPr/>
        </p:nvSpPr>
        <p:spPr>
          <a:xfrm>
            <a:off x="9453714" y="6261033"/>
            <a:ext cx="1519086" cy="1519084"/>
          </a:xfrm>
          <a:prstGeom prst="pie">
            <a:avLst>
              <a:gd fmla="val 16195325" name="adj1"/>
              <a:gd fmla="val 20527583" name="adj2"/>
            </a:avLst>
          </a:prstGeom>
          <a:solidFill>
            <a:srgbClr val="F9AF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6" name="Google Shape;156;p10"/>
          <p:cNvCxnSpPr/>
          <p:nvPr/>
        </p:nvCxnSpPr>
        <p:spPr>
          <a:xfrm flipH="1" rot="10800000">
            <a:off x="8181258" y="5487875"/>
            <a:ext cx="7203440" cy="213868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57" name="Google Shape;157;p10"/>
          <p:cNvCxnSpPr/>
          <p:nvPr/>
        </p:nvCxnSpPr>
        <p:spPr>
          <a:xfrm rot="10800000">
            <a:off x="10198510" y="1903153"/>
            <a:ext cx="14748" cy="5117423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oval"/>
            <a:tailEnd len="med" w="med" type="stealth"/>
          </a:ln>
        </p:spPr>
      </p:cxnSp>
      <p:sp>
        <p:nvSpPr>
          <p:cNvPr id="158" name="Google Shape;158;p10"/>
          <p:cNvSpPr txBox="1"/>
          <p:nvPr/>
        </p:nvSpPr>
        <p:spPr>
          <a:xfrm>
            <a:off x="9638068" y="1161131"/>
            <a:ext cx="1150375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/>
          </a:p>
        </p:txBody>
      </p:sp>
      <p:cxnSp>
        <p:nvCxnSpPr>
          <p:cNvPr id="159" name="Google Shape;159;p10"/>
          <p:cNvCxnSpPr/>
          <p:nvPr/>
        </p:nvCxnSpPr>
        <p:spPr>
          <a:xfrm rot="10800000">
            <a:off x="13728290" y="2712720"/>
            <a:ext cx="1" cy="326633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oval"/>
            <a:tailEnd len="med" w="med" type="stealth"/>
          </a:ln>
        </p:spPr>
      </p:cxnSp>
      <p:sp>
        <p:nvSpPr>
          <p:cNvPr id="160" name="Google Shape;160;p10"/>
          <p:cNvSpPr txBox="1"/>
          <p:nvPr/>
        </p:nvSpPr>
        <p:spPr>
          <a:xfrm>
            <a:off x="13153102" y="1790645"/>
            <a:ext cx="1150375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/>
          </a:p>
        </p:txBody>
      </p:sp>
      <p:cxnSp>
        <p:nvCxnSpPr>
          <p:cNvPr id="161" name="Google Shape;161;p10"/>
          <p:cNvCxnSpPr/>
          <p:nvPr/>
        </p:nvCxnSpPr>
        <p:spPr>
          <a:xfrm flipH="1" rot="10800000">
            <a:off x="10213258" y="5979050"/>
            <a:ext cx="3515032" cy="1041526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2" name="Google Shape;162;p10"/>
          <p:cNvCxnSpPr/>
          <p:nvPr/>
        </p:nvCxnSpPr>
        <p:spPr>
          <a:xfrm>
            <a:off x="10213256" y="3808135"/>
            <a:ext cx="3515033" cy="2169819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63" name="Google Shape;163;p10"/>
          <p:cNvSpPr txBox="1"/>
          <p:nvPr/>
        </p:nvSpPr>
        <p:spPr>
          <a:xfrm>
            <a:off x="10296341" y="4345885"/>
            <a:ext cx="924559" cy="60119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7271" l="-1315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64" name="Google Shape;164;p10"/>
          <p:cNvSpPr txBox="1"/>
          <p:nvPr/>
        </p:nvSpPr>
        <p:spPr>
          <a:xfrm>
            <a:off x="9638068" y="6472179"/>
            <a:ext cx="589933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165" name="Google Shape;165;p10"/>
          <p:cNvSpPr txBox="1"/>
          <p:nvPr/>
        </p:nvSpPr>
        <p:spPr>
          <a:xfrm>
            <a:off x="13284448" y="5177994"/>
            <a:ext cx="589933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sp>
        <p:nvSpPr>
          <p:cNvPr id="166" name="Google Shape;166;p10"/>
          <p:cNvSpPr txBox="1"/>
          <p:nvPr/>
        </p:nvSpPr>
        <p:spPr>
          <a:xfrm>
            <a:off x="9638068" y="3268681"/>
            <a:ext cx="589933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/>
          </a:p>
        </p:txBody>
      </p:sp>
      <p:sp>
        <p:nvSpPr>
          <p:cNvPr id="167" name="Google Shape;167;p10"/>
          <p:cNvSpPr txBox="1"/>
          <p:nvPr/>
        </p:nvSpPr>
        <p:spPr>
          <a:xfrm>
            <a:off x="838760" y="1903153"/>
            <a:ext cx="7790682" cy="142859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4466" l="-234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