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" name="Google Shape;3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7" name="Google Shape;27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idx="4294967295"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US">
                <a:solidFill>
                  <a:srgbClr val="4B3241"/>
                </a:solidFill>
              </a:rPr>
              <a:t>Forming shapes from diagonals 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US">
                <a:solidFill>
                  <a:srgbClr val="4B3241"/>
                </a:solidFill>
              </a:rPr>
              <a:t>Downloadable resource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US">
                <a:solidFill>
                  <a:srgbClr val="4B3241"/>
                </a:solidFill>
              </a:rPr>
              <a:t>Lesson 6 of 8</a:t>
            </a:r>
            <a:endParaRPr/>
          </a:p>
        </p:txBody>
      </p:sp>
      <p:sp>
        <p:nvSpPr>
          <p:cNvPr id="37" name="Google Shape;37;p8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rgbClr val="4B3241"/>
                </a:solidFill>
              </a:rPr>
              <a:t>Dr Rim Saada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8" name="Google Shape;38;p8"/>
          <p:cNvSpPr/>
          <p:nvPr/>
        </p:nvSpPr>
        <p:spPr>
          <a:xfrm>
            <a:off x="752700" y="824400"/>
            <a:ext cx="2616600" cy="788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idx="4294967295" type="subTitle"/>
          </p:nvPr>
        </p:nvSpPr>
        <p:spPr>
          <a:xfrm>
            <a:off x="918000" y="61350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9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5" name="Google Shape;45;p9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6" name="Google Shape;46;p9"/>
          <p:cNvSpPr txBox="1"/>
          <p:nvPr/>
        </p:nvSpPr>
        <p:spPr>
          <a:xfrm>
            <a:off x="886634" y="1839084"/>
            <a:ext cx="14305241" cy="673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Complete the code to move the robot.</a:t>
            </a:r>
            <a:endParaRPr/>
          </a:p>
        </p:txBody>
      </p:sp>
      <p:sp>
        <p:nvSpPr>
          <p:cNvPr id="47" name="Google Shape;47;p9"/>
          <p:cNvSpPr txBox="1"/>
          <p:nvPr/>
        </p:nvSpPr>
        <p:spPr>
          <a:xfrm>
            <a:off x="1351721" y="3116831"/>
            <a:ext cx="7533861" cy="4260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to B: &lt;        (  )&gt;&lt;          (  )&gt;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 to C: &lt;        (  )&gt;&lt;          (  )&gt;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 to D: &lt;        (  )&gt;&lt;          (  )&gt;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 to E: &lt;        (  )&gt;&lt;          (  )&gt;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 to A: &lt;        (  )&gt;&lt;          (  )&gt;</a:t>
            </a:r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886634" y="2781359"/>
            <a:ext cx="6985157" cy="4931406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9" name="Google Shape;49;p9"/>
          <p:cNvGrpSpPr/>
          <p:nvPr/>
        </p:nvGrpSpPr>
        <p:grpSpPr>
          <a:xfrm>
            <a:off x="16421517" y="2985945"/>
            <a:ext cx="897559" cy="1230884"/>
            <a:chOff x="2282963" y="2860826"/>
            <a:chExt cx="836562" cy="1380061"/>
          </a:xfrm>
        </p:grpSpPr>
        <p:sp>
          <p:nvSpPr>
            <p:cNvPr id="50" name="Google Shape;50;p9"/>
            <p:cNvSpPr/>
            <p:nvPr/>
          </p:nvSpPr>
          <p:spPr>
            <a:xfrm>
              <a:off x="2282963" y="2924607"/>
              <a:ext cx="836562" cy="1316280"/>
            </a:xfrm>
            <a:prstGeom prst="roundRect">
              <a:avLst>
                <a:gd fmla="val 31986" name="adj"/>
              </a:avLst>
            </a:prstGeom>
            <a:solidFill>
              <a:srgbClr val="FFFFFF"/>
            </a:solidFill>
            <a:ln cap="flat" cmpd="sng" w="12700">
              <a:solidFill>
                <a:srgbClr val="00206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1" name="Google Shape;51;p9"/>
            <p:cNvCxnSpPr/>
            <p:nvPr/>
          </p:nvCxnSpPr>
          <p:spPr>
            <a:xfrm flipH="1" rot="10800000">
              <a:off x="2413690" y="3706610"/>
              <a:ext cx="571478" cy="9452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cxnSp>
          <p:nvCxnSpPr>
            <p:cNvPr id="52" name="Google Shape;52;p9"/>
            <p:cNvCxnSpPr/>
            <p:nvPr/>
          </p:nvCxnSpPr>
          <p:spPr>
            <a:xfrm rot="10800000">
              <a:off x="2701611" y="3331028"/>
              <a:ext cx="1391" cy="776602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lg" w="lg" type="triangle"/>
              <a:tailEnd len="lg" w="lg" type="triangle"/>
            </a:ln>
          </p:spPr>
        </p:cxnSp>
        <p:sp>
          <p:nvSpPr>
            <p:cNvPr id="53" name="Google Shape;53;p9"/>
            <p:cNvSpPr txBox="1"/>
            <p:nvPr/>
          </p:nvSpPr>
          <p:spPr>
            <a:xfrm>
              <a:off x="2531429" y="2860826"/>
              <a:ext cx="369875" cy="4292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</a:t>
              </a:r>
              <a:endParaRPr/>
            </a:p>
          </p:txBody>
        </p:sp>
      </p:grpSp>
      <p:pic>
        <p:nvPicPr>
          <p:cNvPr id="54" name="Google Shape;5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44300" y="1651366"/>
            <a:ext cx="7243925" cy="6620649"/>
          </a:xfrm>
          <a:prstGeom prst="roundRect">
            <a:avLst>
              <a:gd fmla="val 6625" name="adj"/>
            </a:avLst>
          </a:prstGeom>
          <a:noFill/>
          <a:ln>
            <a:noFill/>
          </a:ln>
        </p:spPr>
      </p:pic>
      <p:pic>
        <p:nvPicPr>
          <p:cNvPr id="55" name="Google Shape;5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27437" y="6273842"/>
            <a:ext cx="730654" cy="10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9"/>
          <p:cNvSpPr txBox="1"/>
          <p:nvPr/>
        </p:nvSpPr>
        <p:spPr>
          <a:xfrm>
            <a:off x="886634" y="8272015"/>
            <a:ext cx="10120566" cy="673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Describe a different ‘loop’ that visits each point. 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0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2" name="Google Shape;62;p10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3" name="Google Shape;63;p10"/>
          <p:cNvSpPr/>
          <p:nvPr/>
        </p:nvSpPr>
        <p:spPr>
          <a:xfrm>
            <a:off x="869950" y="1861038"/>
            <a:ext cx="7818790" cy="142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1) Explain why this shape is a rhombus.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page58image21319952" id="64" name="Google Shape;6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993900" cy="161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ge58image21318048" id="65" name="Google Shape;6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739900" cy="15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0"/>
          <p:cNvPicPr preferRelativeResize="0"/>
          <p:nvPr/>
        </p:nvPicPr>
        <p:blipFill rotWithShape="1">
          <a:blip r:embed="rId5">
            <a:alphaModFix/>
          </a:blip>
          <a:srcRect b="0" l="0" r="36596" t="0"/>
          <a:stretch/>
        </p:blipFill>
        <p:spPr>
          <a:xfrm>
            <a:off x="1993900" y="2708231"/>
            <a:ext cx="4328834" cy="460135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0"/>
          <p:cNvSpPr/>
          <p:nvPr/>
        </p:nvSpPr>
        <p:spPr>
          <a:xfrm>
            <a:off x="8688740" y="1861038"/>
            <a:ext cx="8925339" cy="1958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2) ) This line segment is one diagonal of a rhombus. Give the coordinates of 2 points which could be the other vertices of this rhombus.</a:t>
            </a:r>
            <a:endParaRPr/>
          </a:p>
        </p:txBody>
      </p:sp>
      <p:pic>
        <p:nvPicPr>
          <p:cNvPr id="68" name="Google Shape;68;p10"/>
          <p:cNvPicPr preferRelativeResize="0"/>
          <p:nvPr/>
        </p:nvPicPr>
        <p:blipFill rotWithShape="1">
          <a:blip r:embed="rId6">
            <a:alphaModFix/>
          </a:blip>
          <a:srcRect b="0" l="0" r="46383" t="0"/>
          <a:stretch/>
        </p:blipFill>
        <p:spPr>
          <a:xfrm>
            <a:off x="10521749" y="4084808"/>
            <a:ext cx="3791084" cy="4765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/>
        </p:nvSpPr>
        <p:spPr>
          <a:xfrm>
            <a:off x="876821" y="1803799"/>
            <a:ext cx="14145289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Which of the line segments below are equal in length?</a:t>
            </a:r>
            <a:endParaRPr/>
          </a:p>
        </p:txBody>
      </p:sp>
      <p:pic>
        <p:nvPicPr>
          <p:cNvPr id="74" name="Google Shape;7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2050" y="2404989"/>
            <a:ext cx="11723179" cy="7227637"/>
          </a:xfrm>
          <a:prstGeom prst="roundRect">
            <a:avLst>
              <a:gd fmla="val 10395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