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e3a934d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e3a934d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e3a934df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e3a934df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e3a934df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e3a934df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e3a934df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e3a934df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e3a934df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e3a934df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e3a934df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e3a934df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L6-activit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w3schools.com/css/css_boxmodel.as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6: The CSS Box Model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KS4 HTML and CSS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0" name="Google Shape;100;p1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1" name="Google Shape;101;p18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The CSS Box Model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917950" y="2876300"/>
            <a:ext cx="9148800" cy="58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the following link to access a repl.it where you can apply the CSS box model as you saw in the demonstration: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 u="sng">
                <a:hlinkClick r:id="rId3"/>
              </a:rPr>
              <a:t>oaknat.uk/comp-L6-activity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Steps can be found on the following slides</a:t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0405625" y="2939925"/>
            <a:ext cx="7406100" cy="464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10829325" y="3409700"/>
            <a:ext cx="6598200" cy="371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11459525" y="3990650"/>
            <a:ext cx="5233500" cy="264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2134250" y="4634650"/>
            <a:ext cx="3846900" cy="140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11737475" y="293992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Margin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1769875" y="346527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Border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1769875" y="399867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Padding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11769875" y="498927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steps 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917950" y="2876300"/>
            <a:ext cx="9148800" cy="58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Navigate</a:t>
            </a:r>
            <a:r>
              <a:rPr lang="en-GB" sz="3500"/>
              <a:t> to the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style.css</a:t>
            </a:r>
            <a:r>
              <a:rPr lang="en-GB" sz="3500"/>
              <a:t> file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Change the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background-color</a:t>
            </a:r>
            <a:r>
              <a:rPr lang="en-GB" sz="3500"/>
              <a:t> inside body to a colour of your choice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Now add a different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background-color</a:t>
            </a:r>
            <a:r>
              <a:rPr lang="en-GB" sz="3500"/>
              <a:t> to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.container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Run the program to view the effect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14000" l="0" r="0" t="0"/>
          <a:stretch/>
        </p:blipFill>
        <p:spPr>
          <a:xfrm>
            <a:off x="10862025" y="1352750"/>
            <a:ext cx="6712326" cy="717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steps 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917950" y="2876300"/>
            <a:ext cx="9148800" cy="58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Add the following CSS to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.container</a:t>
            </a:r>
            <a:r>
              <a:rPr lang="en-GB" sz="3500"/>
              <a:t>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padding:20px;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margin: 50px;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border-width:12px;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Border-style:solid;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Run the program again to view the effect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7050" y="3440175"/>
            <a:ext cx="57531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steps part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917950" y="2876300"/>
            <a:ext cx="9148800" cy="58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Add the following CSS to </a:t>
            </a: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img</a:t>
            </a:r>
            <a:r>
              <a:rPr lang="en-GB" sz="3500"/>
              <a:t>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float:right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Run the program again to view the effect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750" y="3101200"/>
            <a:ext cx="6158875" cy="32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steps part 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917950" y="1885700"/>
            <a:ext cx="9148800" cy="581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Now experiment with the values inside .container or any other tags to see what the effect is when you change the values.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500"/>
              <a:t>Example</a:t>
            </a:r>
            <a:r>
              <a:rPr lang="en-GB" sz="3500"/>
              <a:t>: Try increasing the margin to 200px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Read more about the box model to see what other effects you can achieve: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 u="sng">
                <a:solidFill>
                  <a:schemeClr val="hlink"/>
                </a:solidFill>
                <a:hlinkClick r:id="rId3"/>
              </a:rPr>
              <a:t>https://www.w3schools.com/css/css_boxmodel.asp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endParaRPr sz="3500"/>
          </a:p>
        </p:txBody>
      </p:sp>
      <p:sp>
        <p:nvSpPr>
          <p:cNvPr id="150" name="Google Shape;150;p23"/>
          <p:cNvSpPr/>
          <p:nvPr/>
        </p:nvSpPr>
        <p:spPr>
          <a:xfrm>
            <a:off x="10405625" y="2939925"/>
            <a:ext cx="7406100" cy="4643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0829325" y="3409700"/>
            <a:ext cx="6598200" cy="371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11459525" y="3990650"/>
            <a:ext cx="5233500" cy="264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12134250" y="4634650"/>
            <a:ext cx="3846900" cy="140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11737475" y="293992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Margin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1769875" y="346527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Border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11769875" y="399867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Padding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1769875" y="4989275"/>
            <a:ext cx="467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Activity 2 – </a:t>
            </a:r>
            <a:r>
              <a:rPr lang="en-GB">
                <a:solidFill>
                  <a:schemeClr val="dk2"/>
                </a:solidFill>
              </a:rPr>
              <a:t>Laser Tag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917950" y="2495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Now that you have experience applying the CSS Box model, your next task requires you to: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Pick an existing page on your laser tag website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Spend time designing a layout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Apply the CSS Box Model to help you achieve the layout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300" y="889004"/>
            <a:ext cx="6208775" cy="80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