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385ACC-AAC4-4EDB-93C5-B7EF75EEDB7E}">
  <a:tblStyle styleId="{15385ACC-AAC4-4EDB-93C5-B7EF75EEDB7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86bbf3b96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g86bbf3b9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74300" y="1825250"/>
            <a:ext cx="77070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Draw and recognise graphs of the form   y = kx</a:t>
            </a:r>
            <a:endParaRPr>
              <a:solidFill>
                <a:srgbClr val="4A31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700"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74300" y="44450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Miss Davies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5" y="446400"/>
            <a:ext cx="75315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Draw and recognise graphs of the form y = kx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6"/>
            <a:ext cx="3893658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a) Complete the table of values for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y = 4x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Write the values in the table as coordinates.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/>
              <a:t>(−2, −8), (     ,    ), (     ,     ), (    ,    ),(     ,    ), (    ,    )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930082" y="944736"/>
            <a:ext cx="3891600" cy="4198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Plot the graph of y = 4x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3" name="Google Shape;43;p7"/>
          <p:cNvGraphicFramePr/>
          <p:nvPr/>
        </p:nvGraphicFramePr>
        <p:xfrm>
          <a:off x="577732" y="16841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{15385ACC-AAC4-4EDB-93C5-B7EF75EEDB7E}</a:tableStyleId>
              </a:tblPr>
              <a:tblGrid>
                <a:gridCol w="522300"/>
                <a:gridCol w="522300"/>
                <a:gridCol w="522300"/>
                <a:gridCol w="522300"/>
                <a:gridCol w="522300"/>
                <a:gridCol w="522300"/>
                <a:gridCol w="5223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3038" y="1296341"/>
            <a:ext cx="3051194" cy="312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8975" y="446400"/>
            <a:ext cx="73437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Draw and recognise graphs of the form y = kx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4" y="924806"/>
            <a:ext cx="3813103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a) Complete the table of values for y = -x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Write the values in the table as coordinates.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/>
              <a:t>(−2, 2), (     ,    ), (     ,     ), (    ,    ),(     ,    ), (    ,    )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4930082" y="944736"/>
            <a:ext cx="3891600" cy="4198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Plot the graph of y = -x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54" name="Google Shape;54;p8"/>
          <p:cNvGraphicFramePr/>
          <p:nvPr/>
        </p:nvGraphicFramePr>
        <p:xfrm>
          <a:off x="497559" y="16915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{15385ACC-AAC4-4EDB-93C5-B7EF75EEDB7E}</a:tableStyleId>
              </a:tblPr>
              <a:tblGrid>
                <a:gridCol w="517825"/>
                <a:gridCol w="517825"/>
                <a:gridCol w="517825"/>
                <a:gridCol w="517825"/>
                <a:gridCol w="517825"/>
                <a:gridCol w="517825"/>
                <a:gridCol w="517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1" l="0" r="0" t="790"/>
          <a:stretch/>
        </p:blipFill>
        <p:spPr>
          <a:xfrm>
            <a:off x="5650079" y="1333500"/>
            <a:ext cx="1942057" cy="313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8975" y="446400"/>
            <a:ext cx="7383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Draw and recognise graphs of the form y = kx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8974" y="924806"/>
            <a:ext cx="3813103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a) Complete the table of values for  y = 4x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Write the values in the table as coordinates.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4930082" y="944736"/>
            <a:ext cx="3891600" cy="4198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Plot the graph of y = 4x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741" y="1296157"/>
            <a:ext cx="3346276" cy="30198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3" name="Google Shape;73;p10"/>
          <p:cNvGraphicFramePr/>
          <p:nvPr/>
        </p:nvGraphicFramePr>
        <p:xfrm>
          <a:off x="537454" y="1777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{15385ACC-AAC4-4EDB-93C5-B7EF75EEDB7E}</a:tableStyleId>
              </a:tblPr>
              <a:tblGrid>
                <a:gridCol w="522300"/>
                <a:gridCol w="522300"/>
                <a:gridCol w="522300"/>
                <a:gridCol w="522300"/>
                <a:gridCol w="522300"/>
                <a:gridCol w="522300"/>
                <a:gridCol w="5223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-4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4" name="Google Shape;74;p10"/>
          <p:cNvSpPr txBox="1"/>
          <p:nvPr/>
        </p:nvSpPr>
        <p:spPr>
          <a:xfrm>
            <a:off x="350731" y="3611117"/>
            <a:ext cx="35407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(−2, −8), 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(-1 ,-4), (0 , 0), (1, 4),(2, 8), (3, 12)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8975" y="446400"/>
            <a:ext cx="7155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Draw and recognise graphs of the form y = kx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458974" y="924806"/>
            <a:ext cx="3804358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a) Complete the table of values for y = -𝑥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Write the values in the table as coordinates.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/>
        </p:nvSpPr>
        <p:spPr>
          <a:xfrm>
            <a:off x="4930082" y="944736"/>
            <a:ext cx="3891600" cy="4198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Plot the graph of y = -𝑥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84" name="Google Shape;84;p11"/>
          <p:cNvGraphicFramePr/>
          <p:nvPr/>
        </p:nvGraphicFramePr>
        <p:xfrm>
          <a:off x="468400" y="17465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{15385ACC-AAC4-4EDB-93C5-B7EF75EEDB7E}</a:tableStyleId>
              </a:tblPr>
              <a:tblGrid>
                <a:gridCol w="517825"/>
                <a:gridCol w="517825"/>
                <a:gridCol w="517825"/>
                <a:gridCol w="517825"/>
                <a:gridCol w="517825"/>
                <a:gridCol w="517825"/>
                <a:gridCol w="517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85" name="Google Shape;85;p11"/>
          <p:cNvSpPr txBox="1"/>
          <p:nvPr/>
        </p:nvSpPr>
        <p:spPr>
          <a:xfrm>
            <a:off x="390786" y="3540916"/>
            <a:ext cx="35407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(−2, 2), 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(-1, 1), (0, 0), (1, -1),(2, -2), (3, -3)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728" y="1355448"/>
            <a:ext cx="1903873" cy="307548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7278624" y="3802526"/>
            <a:ext cx="6656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 = -x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