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4" name="Google Shape;4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1" name="Google Shape;5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chemeClr val="dk2"/>
                </a:solidFill>
              </a:rPr>
              <a:t>Conditional probability word problems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chemeClr val="dk2"/>
                </a:solidFill>
              </a:rPr>
              <a:t>Maths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Mrs Dennett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Conditional probability word problems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58974" y="1016092"/>
            <a:ext cx="3951101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There are 12 counters in a bag. 7 counters are red and 5 counters are blue. Two counters are selected at random.</a:t>
            </a:r>
            <a:endParaRPr/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Calculate the probability that both counters are red.</a:t>
            </a:r>
            <a:endParaRPr/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Calculate the probability that both counters are the same colour.</a:t>
            </a:r>
            <a:endParaRPr/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Calculate the probability that the counters are two different colours.</a:t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41" name="Google Shape;41;p7"/>
          <p:cNvSpPr txBox="1"/>
          <p:nvPr/>
        </p:nvSpPr>
        <p:spPr>
          <a:xfrm>
            <a:off x="4561800" y="949650"/>
            <a:ext cx="4305600" cy="35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2.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Bruno either stays in or plays football on a Saturday. The probability he plays football is 0.6 and if he stays in, the probability he does his homework is 0.9.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If he plays football, the probability he does his homework is 0.45.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is the probability he does do his homework?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3. Lauren has 4 lemon, 3 strawberry and 2 lime sweets. She takes two sweets at random. What is the probability that both are the same?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47" name="Google Shape;47;p8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Conditional probability word problems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54" name="Google Shape;54;p9"/>
          <p:cNvSpPr txBox="1"/>
          <p:nvPr>
            <p:ph idx="1" type="body"/>
          </p:nvPr>
        </p:nvSpPr>
        <p:spPr>
          <a:xfrm>
            <a:off x="458974" y="1016092"/>
            <a:ext cx="3951101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There are 12 counters in a bag. 7 counters are red and 5 counters are blue. Two counters are selected at random.</a:t>
            </a:r>
            <a:endParaRPr/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Calculate the probability that both counters are red.</a:t>
            </a:r>
            <a:endParaRPr/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Calculate the probability that both counters are the same colour.</a:t>
            </a:r>
            <a:endParaRPr/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Calculate the probability that the counters are two different colours.</a:t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55" name="Google Shape;55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56" name="Google Shape;56;p9"/>
          <p:cNvSpPr txBox="1"/>
          <p:nvPr/>
        </p:nvSpPr>
        <p:spPr>
          <a:xfrm>
            <a:off x="4667024" y="949658"/>
            <a:ext cx="4200351" cy="3595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2.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Bruno either stays in or plays football on a Saturday. The probability he plays football is 0.6 and if he stays in, the probability he does his homework is 0.9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If he plays football, the probability he does his homework is 0.45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is the probability he does do his homework?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3. Lauren has 4 lemon, 3 strawberry and 2 lime sweets. She takes two sweets at random. What is the probability that both are the same?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9"/>
          <p:cNvSpPr txBox="1"/>
          <p:nvPr/>
        </p:nvSpPr>
        <p:spPr>
          <a:xfrm>
            <a:off x="3716826" y="2460176"/>
            <a:ext cx="1017000" cy="4785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4109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58" name="Google Shape;58;p9"/>
          <p:cNvSpPr txBox="1"/>
          <p:nvPr/>
        </p:nvSpPr>
        <p:spPr>
          <a:xfrm>
            <a:off x="3810250" y="4017299"/>
            <a:ext cx="1164600" cy="4785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5478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59" name="Google Shape;59;p9"/>
          <p:cNvSpPr txBox="1"/>
          <p:nvPr/>
        </p:nvSpPr>
        <p:spPr>
          <a:xfrm>
            <a:off x="6234044" y="2810259"/>
            <a:ext cx="760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0.</a:t>
            </a:r>
            <a:r>
              <a:rPr lang="en-GB" sz="1600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63</a:t>
            </a:r>
            <a:endParaRPr sz="1600"/>
          </a:p>
        </p:txBody>
      </p:sp>
      <p:sp>
        <p:nvSpPr>
          <p:cNvPr id="60" name="Google Shape;60;p9"/>
          <p:cNvSpPr txBox="1"/>
          <p:nvPr/>
        </p:nvSpPr>
        <p:spPr>
          <a:xfrm>
            <a:off x="8183425" y="3735500"/>
            <a:ext cx="863400" cy="5766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2436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pic>
        <p:nvPicPr>
          <p:cNvPr id="61" name="Google Shape;61;p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825375" y="3118050"/>
            <a:ext cx="863400" cy="45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