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c655b94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dc655b9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c692aa15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8c692aa1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458975" y="1207025"/>
            <a:ext cx="8439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Unit 8: Decimals 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Recognising Common Decimal Equivalents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Independent Task</a:t>
            </a:r>
            <a:endParaRPr sz="3300">
              <a:solidFill>
                <a:srgbClr val="4B3241"/>
              </a:solidFill>
            </a:endParaRPr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353825" y="382513"/>
            <a:ext cx="191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Lesson 10 of 15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9" name="Google Shape;139;p28"/>
          <p:cNvSpPr txBox="1"/>
          <p:nvPr>
            <p:ph idx="4294967295" type="subTitle"/>
          </p:nvPr>
        </p:nvSpPr>
        <p:spPr>
          <a:xfrm>
            <a:off x="688463" y="6158213"/>
            <a:ext cx="5926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rgbClr val="4B3241"/>
                </a:solidFill>
              </a:rPr>
              <a:t>Author’s name goes here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40" name="Google Shape;140;p28"/>
          <p:cNvSpPr txBox="1"/>
          <p:nvPr>
            <p:ph idx="4294967295" type="subTitle"/>
          </p:nvPr>
        </p:nvSpPr>
        <p:spPr>
          <a:xfrm>
            <a:off x="353825" y="4338025"/>
            <a:ext cx="203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Mr Whitehead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41" name="Google Shape;141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/>
          <p:nvPr/>
        </p:nvSpPr>
        <p:spPr>
          <a:xfrm>
            <a:off x="0" y="0"/>
            <a:ext cx="6731700" cy="661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Find and circle the pairs of equivalent fractions that are next to each other</a:t>
            </a:r>
            <a:endParaRPr sz="21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25" y="774825"/>
            <a:ext cx="4729951" cy="38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/>
          <p:nvPr/>
        </p:nvSpPr>
        <p:spPr>
          <a:xfrm>
            <a:off x="1860838" y="3573800"/>
            <a:ext cx="1158300" cy="517800"/>
          </a:xfrm>
          <a:prstGeom prst="ellipse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