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5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6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7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82263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</a:pPr>
            <a:r>
              <a:rPr lang="en-GB">
                <a:solidFill>
                  <a:schemeClr val="dk2"/>
                </a:solidFill>
              </a:rPr>
              <a:t>Solve equations numerically : Change of sign</a:t>
            </a:r>
            <a:br>
              <a:rPr lang="en-GB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Mr Clasper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94124" y="312898"/>
            <a:ext cx="8057705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Solve equations numerically : Change of sign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94123" y="1015718"/>
            <a:ext cx="3926753" cy="41277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78724" l="-3881" r="-2948" t="-589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645303" y="1044071"/>
            <a:ext cx="4165544" cy="28616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5302" y="865536"/>
            <a:ext cx="4004573" cy="351149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/>
          <p:nvPr/>
        </p:nvSpPr>
        <p:spPr>
          <a:xfrm>
            <a:off x="8535400" y="2417861"/>
            <a:ext cx="456569" cy="3077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4" name="Google Shape;44;p7"/>
          <p:cNvSpPr txBox="1"/>
          <p:nvPr/>
        </p:nvSpPr>
        <p:spPr>
          <a:xfrm>
            <a:off x="7050386" y="515888"/>
            <a:ext cx="456569" cy="3077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99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5" name="Google Shape;45;p7"/>
          <p:cNvSpPr txBox="1"/>
          <p:nvPr/>
        </p:nvSpPr>
        <p:spPr>
          <a:xfrm>
            <a:off x="948759" y="4793325"/>
            <a:ext cx="1932663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Image created with desmos.com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94124" y="312898"/>
            <a:ext cx="8057705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Solve equations numerically : Change of sign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494124" y="1015718"/>
            <a:ext cx="3891600" cy="41277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94664" l="-3917" r="-4388" t="-59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53" name="Google Shape;53;p8"/>
          <p:cNvSpPr txBox="1"/>
          <p:nvPr/>
        </p:nvSpPr>
        <p:spPr>
          <a:xfrm>
            <a:off x="4645302" y="1044071"/>
            <a:ext cx="4004574" cy="339148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043" r="-3499" t="-5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9" name="Google Shape;59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94124" y="312898"/>
            <a:ext cx="8057705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Solve equations numerically : Change of sign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94123" y="1015718"/>
            <a:ext cx="3926753" cy="41277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78724" l="-3881" r="-2948" t="-589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68" name="Google Shape;68;p10"/>
          <p:cNvSpPr txBox="1"/>
          <p:nvPr/>
        </p:nvSpPr>
        <p:spPr>
          <a:xfrm>
            <a:off x="4645303" y="1044071"/>
            <a:ext cx="4165544" cy="28616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" name="Google Shape;6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5302" y="865536"/>
            <a:ext cx="4004573" cy="351149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/>
          <p:nvPr/>
        </p:nvSpPr>
        <p:spPr>
          <a:xfrm>
            <a:off x="1399250" y="2787221"/>
            <a:ext cx="3021627" cy="5847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2498" l="-1211" r="0" t="-312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1" name="Google Shape;71;p10"/>
          <p:cNvSpPr txBox="1"/>
          <p:nvPr/>
        </p:nvSpPr>
        <p:spPr>
          <a:xfrm>
            <a:off x="1509865" y="4088471"/>
            <a:ext cx="3021627" cy="33855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3633" l="0" r="0" t="-545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2" name="Google Shape;72;p10"/>
          <p:cNvSpPr txBox="1"/>
          <p:nvPr/>
        </p:nvSpPr>
        <p:spPr>
          <a:xfrm>
            <a:off x="8535400" y="2417861"/>
            <a:ext cx="456569" cy="30777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3" name="Google Shape;73;p10"/>
          <p:cNvSpPr txBox="1"/>
          <p:nvPr/>
        </p:nvSpPr>
        <p:spPr>
          <a:xfrm>
            <a:off x="7050386" y="515888"/>
            <a:ext cx="456569" cy="30777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99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4" name="Google Shape;74;p10"/>
          <p:cNvSpPr txBox="1"/>
          <p:nvPr/>
        </p:nvSpPr>
        <p:spPr>
          <a:xfrm>
            <a:off x="948759" y="4793325"/>
            <a:ext cx="1932663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Image created with desmos.com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title"/>
          </p:nvPr>
        </p:nvSpPr>
        <p:spPr>
          <a:xfrm>
            <a:off x="494124" y="312898"/>
            <a:ext cx="8057705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Solve equations numerically : Change of sign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494124" y="1015718"/>
            <a:ext cx="3891600" cy="41277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94664" l="-3917" r="-4388" t="-59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1"/>
          <p:cNvSpPr txBox="1"/>
          <p:nvPr/>
        </p:nvSpPr>
        <p:spPr>
          <a:xfrm>
            <a:off x="4645302" y="1044071"/>
            <a:ext cx="4004574" cy="339148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043" r="-3499" t="-5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3" name="Google Shape;83;p11"/>
          <p:cNvSpPr txBox="1"/>
          <p:nvPr/>
        </p:nvSpPr>
        <p:spPr>
          <a:xfrm>
            <a:off x="1864241" y="1585045"/>
            <a:ext cx="3203945" cy="73866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8263" l="-570" r="0" t="-165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4" name="Google Shape;84;p11"/>
          <p:cNvSpPr txBox="1"/>
          <p:nvPr/>
        </p:nvSpPr>
        <p:spPr>
          <a:xfrm>
            <a:off x="1431855" y="2886988"/>
            <a:ext cx="3203945" cy="73866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7436" l="-570" r="0" t="-165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5" name="Google Shape;85;p11"/>
          <p:cNvSpPr txBox="1"/>
          <p:nvPr/>
        </p:nvSpPr>
        <p:spPr>
          <a:xfrm>
            <a:off x="1864240" y="4127782"/>
            <a:ext cx="32039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Solving same equation</a:t>
            </a:r>
            <a:endParaRPr/>
          </a:p>
        </p:txBody>
      </p:sp>
      <p:sp>
        <p:nvSpPr>
          <p:cNvPr id="86" name="Google Shape;86;p11"/>
          <p:cNvSpPr txBox="1"/>
          <p:nvPr/>
        </p:nvSpPr>
        <p:spPr>
          <a:xfrm>
            <a:off x="5705509" y="2948543"/>
            <a:ext cx="3203945" cy="30777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9998" l="0" r="0" t="-3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7" name="Google Shape;87;p11"/>
          <p:cNvSpPr txBox="1"/>
          <p:nvPr/>
        </p:nvSpPr>
        <p:spPr>
          <a:xfrm>
            <a:off x="5677787" y="4099429"/>
            <a:ext cx="3203945" cy="30777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9607" l="0" r="0" t="-19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