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8" name="Google Shape;28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36" name="Google Shape;36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1" name="Google Shape;5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9" name="Google Shape;10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8" name="Google Shape;18;p3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3" name="Google Shape;23;p4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83950" y="2043025"/>
            <a:ext cx="55095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rgbClr val="434443"/>
                </a:solidFill>
              </a:rPr>
              <a:t>Subtract directed numbers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458975" y="495175"/>
            <a:ext cx="3951000" cy="13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rgbClr val="434443"/>
                </a:solidFill>
              </a:rPr>
              <a:t>Maths</a:t>
            </a:r>
            <a:endParaRPr>
              <a:solidFill>
                <a:srgbClr val="434443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  <p:sp>
        <p:nvSpPr>
          <p:cNvPr id="32" name="Google Shape;32;p6"/>
          <p:cNvSpPr txBox="1"/>
          <p:nvPr>
            <p:ph idx="4294967295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rgbClr val="434443"/>
                </a:solidFill>
              </a:rPr>
              <a:t>Mr Lund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/>
          <p:nvPr>
            <p:ph type="title"/>
          </p:nvPr>
        </p:nvSpPr>
        <p:spPr>
          <a:xfrm>
            <a:off x="467766" y="314515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Subtract directed numbers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39" name="Google Shape;39;p7"/>
          <p:cNvSpPr txBox="1"/>
          <p:nvPr>
            <p:ph idx="1" type="body"/>
          </p:nvPr>
        </p:nvSpPr>
        <p:spPr>
          <a:xfrm>
            <a:off x="467766" y="792920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 Complete the calculations.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-3 - 9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9 - -3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c) -3 - -9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d) 9 + -3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e) -9 - -3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f) 3 - 9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g) -9 - 3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40" name="Google Shape;40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sp>
        <p:nvSpPr>
          <p:cNvPr id="41" name="Google Shape;41;p7"/>
          <p:cNvSpPr txBox="1"/>
          <p:nvPr/>
        </p:nvSpPr>
        <p:spPr>
          <a:xfrm>
            <a:off x="4839242" y="792920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Fill in the blanks.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-5 -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= -14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- -3 = 8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-3 - 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-7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= 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d) 9 –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= 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e)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-9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- 9 = -18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f)  9 - 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-5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= 14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g)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-3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- 9 = -12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42" name="Google Shape;42;p7"/>
          <p:cNvSpPr/>
          <p:nvPr/>
        </p:nvSpPr>
        <p:spPr>
          <a:xfrm>
            <a:off x="5441328" y="1300015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7"/>
          <p:cNvSpPr/>
          <p:nvPr/>
        </p:nvSpPr>
        <p:spPr>
          <a:xfrm>
            <a:off x="5046239" y="1739019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7"/>
          <p:cNvSpPr/>
          <p:nvPr/>
        </p:nvSpPr>
        <p:spPr>
          <a:xfrm>
            <a:off x="5449279" y="2139721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7"/>
          <p:cNvSpPr/>
          <p:nvPr/>
        </p:nvSpPr>
        <p:spPr>
          <a:xfrm>
            <a:off x="5425425" y="2566064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7"/>
          <p:cNvSpPr/>
          <p:nvPr/>
        </p:nvSpPr>
        <p:spPr>
          <a:xfrm>
            <a:off x="5054190" y="3016402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7"/>
          <p:cNvSpPr/>
          <p:nvPr/>
        </p:nvSpPr>
        <p:spPr>
          <a:xfrm>
            <a:off x="5388506" y="3429623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8" name="Google Shape;48;p7"/>
          <p:cNvSpPr/>
          <p:nvPr/>
        </p:nvSpPr>
        <p:spPr>
          <a:xfrm>
            <a:off x="5078043" y="3871456"/>
            <a:ext cx="326365" cy="356465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8"/>
          <p:cNvSpPr txBox="1"/>
          <p:nvPr>
            <p:ph type="title"/>
          </p:nvPr>
        </p:nvSpPr>
        <p:spPr>
          <a:xfrm>
            <a:off x="441389" y="252969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Subtract directed numbers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54" name="Google Shape;54;p8"/>
          <p:cNvSpPr txBox="1"/>
          <p:nvPr>
            <p:ph idx="1" type="body"/>
          </p:nvPr>
        </p:nvSpPr>
        <p:spPr>
          <a:xfrm>
            <a:off x="441389" y="740167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Complete the part whole models.</a:t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                       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		                      d)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55" name="Google Shape;55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sp>
        <p:nvSpPr>
          <p:cNvPr id="56" name="Google Shape;56;p8"/>
          <p:cNvSpPr txBox="1"/>
          <p:nvPr/>
        </p:nvSpPr>
        <p:spPr>
          <a:xfrm>
            <a:off x="4812865" y="731374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Work out the missing numbers.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0 - - 18 = 4 -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- 14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-15 - - 2 = - 4 </a:t>
            </a:r>
            <a:r>
              <a:rPr b="0" i="0" lang="en-GB" sz="16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9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0 - - 6 = 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- 2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Simplify the expressions by collecting like terms.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4g - -2g 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-5t - 14t 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9 - 7d + -5 + -d 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57" name="Google Shape;57;p8"/>
          <p:cNvGrpSpPr/>
          <p:nvPr/>
        </p:nvGrpSpPr>
        <p:grpSpPr>
          <a:xfrm>
            <a:off x="725343" y="1157819"/>
            <a:ext cx="1486901" cy="1408332"/>
            <a:chOff x="1109155" y="1502979"/>
            <a:chExt cx="1486901" cy="1408332"/>
          </a:xfrm>
        </p:grpSpPr>
        <p:sp>
          <p:nvSpPr>
            <p:cNvPr id="58" name="Google Shape;58;p8"/>
            <p:cNvSpPr/>
            <p:nvPr/>
          </p:nvSpPr>
          <p:spPr>
            <a:xfrm>
              <a:off x="1587062" y="1502979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9" name="Google Shape;59;p8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" name="Google Shape;60;p8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1" name="Google Shape;61;p8"/>
            <p:cNvCxnSpPr>
              <a:stCxn id="59" idx="0"/>
              <a:endCxn id="58" idx="3"/>
            </p:cNvCxnSpPr>
            <p:nvPr/>
          </p:nvCxnSpPr>
          <p:spPr>
            <a:xfrm flipH="1" rot="10800000">
              <a:off x="1361403" y="1942704"/>
              <a:ext cx="299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2" name="Google Shape;62;p8"/>
            <p:cNvCxnSpPr>
              <a:stCxn id="58" idx="5"/>
            </p:cNvCxnSpPr>
            <p:nvPr/>
          </p:nvCxnSpPr>
          <p:spPr>
            <a:xfrm>
              <a:off x="2017677" y="1942565"/>
              <a:ext cx="281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63" name="Google Shape;63;p8"/>
            <p:cNvSpPr txBox="1"/>
            <p:nvPr/>
          </p:nvSpPr>
          <p:spPr>
            <a:xfrm>
              <a:off x="1161391" y="2479987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-3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64" name="Google Shape;64;p8"/>
          <p:cNvGrpSpPr/>
          <p:nvPr/>
        </p:nvGrpSpPr>
        <p:grpSpPr>
          <a:xfrm>
            <a:off x="2866080" y="1157819"/>
            <a:ext cx="1662830" cy="1408332"/>
            <a:chOff x="1109155" y="1502979"/>
            <a:chExt cx="1662830" cy="1408332"/>
          </a:xfrm>
        </p:grpSpPr>
        <p:sp>
          <p:nvSpPr>
            <p:cNvPr id="65" name="Google Shape;65;p8"/>
            <p:cNvSpPr/>
            <p:nvPr/>
          </p:nvSpPr>
          <p:spPr>
            <a:xfrm>
              <a:off x="1587062" y="1502979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6" name="Google Shape;66;p8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7" name="Google Shape;67;p8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68" name="Google Shape;68;p8"/>
            <p:cNvCxnSpPr>
              <a:stCxn id="66" idx="0"/>
              <a:endCxn id="65" idx="3"/>
            </p:cNvCxnSpPr>
            <p:nvPr/>
          </p:nvCxnSpPr>
          <p:spPr>
            <a:xfrm flipH="1" rot="10800000">
              <a:off x="1361403" y="1942704"/>
              <a:ext cx="299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69" name="Google Shape;69;p8"/>
            <p:cNvCxnSpPr>
              <a:stCxn id="65" idx="5"/>
            </p:cNvCxnSpPr>
            <p:nvPr/>
          </p:nvCxnSpPr>
          <p:spPr>
            <a:xfrm>
              <a:off x="2017677" y="1942565"/>
              <a:ext cx="281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70" name="Google Shape;70;p8"/>
            <p:cNvSpPr txBox="1"/>
            <p:nvPr/>
          </p:nvSpPr>
          <p:spPr>
            <a:xfrm>
              <a:off x="2151874" y="2475588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-7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1" name="Google Shape;71;p8"/>
          <p:cNvGrpSpPr/>
          <p:nvPr/>
        </p:nvGrpSpPr>
        <p:grpSpPr>
          <a:xfrm>
            <a:off x="722098" y="2738339"/>
            <a:ext cx="1691949" cy="1408332"/>
            <a:chOff x="1109155" y="1502979"/>
            <a:chExt cx="1691949" cy="1408332"/>
          </a:xfrm>
        </p:grpSpPr>
        <p:sp>
          <p:nvSpPr>
            <p:cNvPr id="72" name="Google Shape;72;p8"/>
            <p:cNvSpPr/>
            <p:nvPr/>
          </p:nvSpPr>
          <p:spPr>
            <a:xfrm>
              <a:off x="1587062" y="1502979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8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8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75" name="Google Shape;75;p8"/>
            <p:cNvCxnSpPr>
              <a:stCxn id="73" idx="0"/>
              <a:endCxn id="72" idx="3"/>
            </p:cNvCxnSpPr>
            <p:nvPr/>
          </p:nvCxnSpPr>
          <p:spPr>
            <a:xfrm flipH="1" rot="10800000">
              <a:off x="1361403" y="1942704"/>
              <a:ext cx="299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76" name="Google Shape;76;p8"/>
            <p:cNvCxnSpPr>
              <a:stCxn id="72" idx="5"/>
            </p:cNvCxnSpPr>
            <p:nvPr/>
          </p:nvCxnSpPr>
          <p:spPr>
            <a:xfrm>
              <a:off x="2017677" y="1942565"/>
              <a:ext cx="281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77" name="Google Shape;77;p8"/>
            <p:cNvSpPr txBox="1"/>
            <p:nvPr/>
          </p:nvSpPr>
          <p:spPr>
            <a:xfrm>
              <a:off x="2180993" y="2484530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78" name="Google Shape;78;p8"/>
          <p:cNvGrpSpPr/>
          <p:nvPr/>
        </p:nvGrpSpPr>
        <p:grpSpPr>
          <a:xfrm>
            <a:off x="2866080" y="2768052"/>
            <a:ext cx="1662830" cy="1408332"/>
            <a:chOff x="1109155" y="1502979"/>
            <a:chExt cx="1662830" cy="1408332"/>
          </a:xfrm>
        </p:grpSpPr>
        <p:sp>
          <p:nvSpPr>
            <p:cNvPr id="79" name="Google Shape;79;p8"/>
            <p:cNvSpPr/>
            <p:nvPr/>
          </p:nvSpPr>
          <p:spPr>
            <a:xfrm>
              <a:off x="1587062" y="1502979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0" name="Google Shape;80;p8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1" name="Google Shape;81;p8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82" name="Google Shape;82;p8"/>
            <p:cNvCxnSpPr>
              <a:stCxn id="80" idx="0"/>
              <a:endCxn id="79" idx="3"/>
            </p:cNvCxnSpPr>
            <p:nvPr/>
          </p:nvCxnSpPr>
          <p:spPr>
            <a:xfrm flipH="1" rot="10800000">
              <a:off x="1361403" y="1942704"/>
              <a:ext cx="299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83" name="Google Shape;83;p8"/>
            <p:cNvCxnSpPr>
              <a:stCxn id="79" idx="5"/>
            </p:cNvCxnSpPr>
            <p:nvPr/>
          </p:nvCxnSpPr>
          <p:spPr>
            <a:xfrm>
              <a:off x="2017677" y="1942565"/>
              <a:ext cx="281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84" name="Google Shape;84;p8"/>
            <p:cNvSpPr txBox="1"/>
            <p:nvPr/>
          </p:nvSpPr>
          <p:spPr>
            <a:xfrm>
              <a:off x="2151874" y="2475588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-3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85" name="Google Shape;85;p8"/>
          <p:cNvSpPr txBox="1"/>
          <p:nvPr/>
        </p:nvSpPr>
        <p:spPr>
          <a:xfrm>
            <a:off x="1226595" y="1231847"/>
            <a:ext cx="6201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-10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6" name="Google Shape;86;p8"/>
          <p:cNvSpPr txBox="1"/>
          <p:nvPr/>
        </p:nvSpPr>
        <p:spPr>
          <a:xfrm>
            <a:off x="3366053" y="1235240"/>
            <a:ext cx="6201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-14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7" name="Google Shape;87;p8"/>
          <p:cNvSpPr txBox="1"/>
          <p:nvPr/>
        </p:nvSpPr>
        <p:spPr>
          <a:xfrm>
            <a:off x="1258024" y="2843251"/>
            <a:ext cx="6201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8"/>
          <p:cNvSpPr txBox="1"/>
          <p:nvPr/>
        </p:nvSpPr>
        <p:spPr>
          <a:xfrm>
            <a:off x="3391711" y="2843316"/>
            <a:ext cx="6201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-1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9" name="Google Shape;89;p8"/>
          <p:cNvSpPr/>
          <p:nvPr/>
        </p:nvSpPr>
        <p:spPr>
          <a:xfrm>
            <a:off x="6230635" y="1028721"/>
            <a:ext cx="412800" cy="3564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8"/>
          <p:cNvSpPr/>
          <p:nvPr/>
        </p:nvSpPr>
        <p:spPr>
          <a:xfrm>
            <a:off x="6436968" y="1456538"/>
            <a:ext cx="412800" cy="3564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8"/>
          <p:cNvSpPr/>
          <p:nvPr/>
        </p:nvSpPr>
        <p:spPr>
          <a:xfrm>
            <a:off x="5817969" y="1812958"/>
            <a:ext cx="412800" cy="356400"/>
          </a:xfrm>
          <a:prstGeom prst="rect">
            <a:avLst/>
          </a:prstGeom>
          <a:solidFill>
            <a:schemeClr val="lt1"/>
          </a:solidFill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 txBox="1"/>
          <p:nvPr/>
        </p:nvSpPr>
        <p:spPr>
          <a:xfrm>
            <a:off x="457200" y="1431700"/>
            <a:ext cx="6224100" cy="191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GB" sz="3000" u="none" cap="none" strike="noStrike">
                <a:solidFill>
                  <a:srgbClr val="43444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Answers</a:t>
            </a:r>
            <a:endParaRPr b="0" i="0" sz="3000" u="none" cap="none" strike="noStrike">
              <a:solidFill>
                <a:srgbClr val="4344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97" name="Google Shape;97;p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800" u="none" cap="none" strike="noStrike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fld id="{00000000-1234-1234-1234-123412341234}" type="slidenum">
              <a:rPr lang="en-GB">
                <a:solidFill>
                  <a:schemeClr val="dk1"/>
                </a:solidFill>
              </a:rPr>
              <a:t>‹#›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0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Subtract directed numbers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104" name="Google Shape;104;p10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1.  Complete the calculations.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a) -3 – 9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-12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b) 9 - -3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12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c) -3 - -9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d) 9 + -3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e) -9 - -3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-6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f) 3 – 9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-6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g) -9 - 3 = </a:t>
            </a:r>
            <a:r>
              <a:rPr lang="en-GB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-12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sp>
        <p:nvSpPr>
          <p:cNvPr id="106" name="Google Shape;106;p10"/>
          <p:cNvSpPr txBox="1"/>
          <p:nvPr/>
        </p:nvSpPr>
        <p:spPr>
          <a:xfrm>
            <a:off x="4830450" y="924805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2. Fill in the blanks.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-5 -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9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 = -14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5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- -3 = 8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-3 - 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-7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= 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d) 9 –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0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= 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e)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-9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- 9 = -18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f)  9 - 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-5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= 14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2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g)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-3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- 9 = -12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1"/>
          <p:cNvSpPr txBox="1"/>
          <p:nvPr>
            <p:ph type="title"/>
          </p:nvPr>
        </p:nvSpPr>
        <p:spPr>
          <a:xfrm>
            <a:off x="458974" y="446400"/>
            <a:ext cx="6739183" cy="478406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rgbClr val="434443"/>
                </a:solidFill>
              </a:rPr>
              <a:t>Subtract directed numbers</a:t>
            </a:r>
            <a:endParaRPr>
              <a:solidFill>
                <a:srgbClr val="434443"/>
              </a:solidFill>
            </a:endParaRPr>
          </a:p>
        </p:txBody>
      </p:sp>
      <p:sp>
        <p:nvSpPr>
          <p:cNvPr id="112" name="Google Shape;112;p11"/>
          <p:cNvSpPr txBox="1"/>
          <p:nvPr>
            <p:ph idx="1" type="body"/>
          </p:nvPr>
        </p:nvSpPr>
        <p:spPr>
          <a:xfrm>
            <a:off x="458974" y="924805"/>
            <a:ext cx="3893569" cy="4048519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3. Complete the part whole models.</a:t>
            </a:r>
            <a:endParaRPr sz="1200"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a)		                      b)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c)		                      d)</a:t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 sz="800"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1600"/>
              <a:buNone/>
            </a:pPr>
            <a:r>
              <a:t/>
            </a:r>
            <a:endParaRPr/>
          </a:p>
        </p:txBody>
      </p:sp>
      <p:sp>
        <p:nvSpPr>
          <p:cNvPr id="113" name="Google Shape;113;p1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>
                <a:solidFill>
                  <a:srgbClr val="434443"/>
                </a:solidFill>
              </a:rPr>
              <a:t>‹#›</a:t>
            </a:fld>
            <a:endParaRPr>
              <a:solidFill>
                <a:srgbClr val="434443"/>
              </a:solidFill>
            </a:endParaRPr>
          </a:p>
        </p:txBody>
      </p:sp>
      <p:sp>
        <p:nvSpPr>
          <p:cNvPr id="114" name="Google Shape;114;p11"/>
          <p:cNvSpPr txBox="1"/>
          <p:nvPr/>
        </p:nvSpPr>
        <p:spPr>
          <a:xfrm>
            <a:off x="4830450" y="924805"/>
            <a:ext cx="3816116" cy="39730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4. Work out the missing numbers.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4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0 - - 18 = 4 -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- 14 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-15 - - 2 = - 4 </a:t>
            </a:r>
            <a:r>
              <a:rPr b="0" i="0" lang="en-GB" sz="1600" u="none" cap="none" strike="noStrike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-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 9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0 - - 6 =  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8</a:t>
            </a: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  - 2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t/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5. Simplify the expressions by collecting like terms.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4g - -2g =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6g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-5t - 14t =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-19t</a:t>
            </a:r>
            <a:endParaRPr/>
          </a:p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9 - 7d + -5 + -d = </a:t>
            </a: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4 – 8d</a:t>
            </a:r>
            <a:endParaRPr/>
          </a:p>
        </p:txBody>
      </p:sp>
      <p:grpSp>
        <p:nvGrpSpPr>
          <p:cNvPr id="115" name="Google Shape;115;p11"/>
          <p:cNvGrpSpPr/>
          <p:nvPr/>
        </p:nvGrpSpPr>
        <p:grpSpPr>
          <a:xfrm>
            <a:off x="742928" y="1351250"/>
            <a:ext cx="1486901" cy="1408332"/>
            <a:chOff x="1109155" y="1502979"/>
            <a:chExt cx="1486901" cy="1408332"/>
          </a:xfrm>
        </p:grpSpPr>
        <p:sp>
          <p:nvSpPr>
            <p:cNvPr id="116" name="Google Shape;116;p11"/>
            <p:cNvSpPr/>
            <p:nvPr/>
          </p:nvSpPr>
          <p:spPr>
            <a:xfrm>
              <a:off x="1587062" y="1502979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19" name="Google Shape;119;p11"/>
            <p:cNvCxnSpPr>
              <a:stCxn id="117" idx="0"/>
              <a:endCxn id="116" idx="3"/>
            </p:cNvCxnSpPr>
            <p:nvPr/>
          </p:nvCxnSpPr>
          <p:spPr>
            <a:xfrm flipH="1" rot="10800000">
              <a:off x="1361403" y="1942704"/>
              <a:ext cx="299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0" name="Google Shape;120;p11"/>
            <p:cNvCxnSpPr>
              <a:stCxn id="116" idx="5"/>
            </p:cNvCxnSpPr>
            <p:nvPr/>
          </p:nvCxnSpPr>
          <p:spPr>
            <a:xfrm>
              <a:off x="2017677" y="1942565"/>
              <a:ext cx="281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1" name="Google Shape;121;p11"/>
            <p:cNvSpPr txBox="1"/>
            <p:nvPr/>
          </p:nvSpPr>
          <p:spPr>
            <a:xfrm>
              <a:off x="1161391" y="2479987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-3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22" name="Google Shape;122;p11"/>
          <p:cNvGrpSpPr/>
          <p:nvPr/>
        </p:nvGrpSpPr>
        <p:grpSpPr>
          <a:xfrm>
            <a:off x="2883665" y="1351250"/>
            <a:ext cx="1662830" cy="1408332"/>
            <a:chOff x="1109155" y="1502979"/>
            <a:chExt cx="1662830" cy="1408332"/>
          </a:xfrm>
        </p:grpSpPr>
        <p:sp>
          <p:nvSpPr>
            <p:cNvPr id="123" name="Google Shape;123;p11"/>
            <p:cNvSpPr/>
            <p:nvPr/>
          </p:nvSpPr>
          <p:spPr>
            <a:xfrm>
              <a:off x="1587062" y="1502979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4" name="Google Shape;124;p11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11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26" name="Google Shape;126;p11"/>
            <p:cNvCxnSpPr>
              <a:stCxn id="124" idx="0"/>
              <a:endCxn id="123" idx="3"/>
            </p:cNvCxnSpPr>
            <p:nvPr/>
          </p:nvCxnSpPr>
          <p:spPr>
            <a:xfrm flipH="1" rot="10800000">
              <a:off x="1361403" y="1942704"/>
              <a:ext cx="299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27" name="Google Shape;127;p11"/>
            <p:cNvCxnSpPr>
              <a:stCxn id="123" idx="5"/>
            </p:cNvCxnSpPr>
            <p:nvPr/>
          </p:nvCxnSpPr>
          <p:spPr>
            <a:xfrm>
              <a:off x="2017677" y="1942565"/>
              <a:ext cx="281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28" name="Google Shape;128;p11"/>
            <p:cNvSpPr txBox="1"/>
            <p:nvPr/>
          </p:nvSpPr>
          <p:spPr>
            <a:xfrm>
              <a:off x="2151874" y="2475588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-7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29" name="Google Shape;129;p11"/>
          <p:cNvGrpSpPr/>
          <p:nvPr/>
        </p:nvGrpSpPr>
        <p:grpSpPr>
          <a:xfrm>
            <a:off x="739683" y="2931770"/>
            <a:ext cx="1691949" cy="1408332"/>
            <a:chOff x="1109155" y="1502979"/>
            <a:chExt cx="1691949" cy="1408332"/>
          </a:xfrm>
        </p:grpSpPr>
        <p:sp>
          <p:nvSpPr>
            <p:cNvPr id="130" name="Google Shape;130;p11"/>
            <p:cNvSpPr/>
            <p:nvPr/>
          </p:nvSpPr>
          <p:spPr>
            <a:xfrm>
              <a:off x="1587062" y="1502979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1" name="Google Shape;131;p11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2" name="Google Shape;132;p11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33" name="Google Shape;133;p11"/>
            <p:cNvCxnSpPr>
              <a:stCxn id="131" idx="0"/>
              <a:endCxn id="130" idx="3"/>
            </p:cNvCxnSpPr>
            <p:nvPr/>
          </p:nvCxnSpPr>
          <p:spPr>
            <a:xfrm flipH="1" rot="10800000">
              <a:off x="1361403" y="1942704"/>
              <a:ext cx="299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34" name="Google Shape;134;p11"/>
            <p:cNvCxnSpPr>
              <a:stCxn id="130" idx="5"/>
            </p:cNvCxnSpPr>
            <p:nvPr/>
          </p:nvCxnSpPr>
          <p:spPr>
            <a:xfrm>
              <a:off x="2017677" y="1942565"/>
              <a:ext cx="281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35" name="Google Shape;135;p11"/>
            <p:cNvSpPr txBox="1"/>
            <p:nvPr/>
          </p:nvSpPr>
          <p:spPr>
            <a:xfrm>
              <a:off x="2180993" y="2484530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36" name="Google Shape;136;p11"/>
          <p:cNvGrpSpPr/>
          <p:nvPr/>
        </p:nvGrpSpPr>
        <p:grpSpPr>
          <a:xfrm>
            <a:off x="2883665" y="2961483"/>
            <a:ext cx="1662830" cy="1408332"/>
            <a:chOff x="1109155" y="1502979"/>
            <a:chExt cx="1662830" cy="1408332"/>
          </a:xfrm>
        </p:grpSpPr>
        <p:sp>
          <p:nvSpPr>
            <p:cNvPr id="137" name="Google Shape;137;p11"/>
            <p:cNvSpPr/>
            <p:nvPr/>
          </p:nvSpPr>
          <p:spPr>
            <a:xfrm>
              <a:off x="1587062" y="1502979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8" name="Google Shape;138;p11"/>
            <p:cNvSpPr/>
            <p:nvPr/>
          </p:nvSpPr>
          <p:spPr>
            <a:xfrm>
              <a:off x="1109155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9" name="Google Shape;139;p11"/>
            <p:cNvSpPr/>
            <p:nvPr/>
          </p:nvSpPr>
          <p:spPr>
            <a:xfrm>
              <a:off x="2091559" y="2396304"/>
              <a:ext cx="504497" cy="515007"/>
            </a:xfrm>
            <a:prstGeom prst="ellipse">
              <a:avLst/>
            </a:prstGeom>
            <a:solidFill>
              <a:schemeClr val="lt1"/>
            </a:solidFill>
            <a:ln cap="flat" cmpd="sng" w="2540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i="0" sz="1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140" name="Google Shape;140;p11"/>
            <p:cNvCxnSpPr>
              <a:stCxn id="138" idx="0"/>
              <a:endCxn id="137" idx="3"/>
            </p:cNvCxnSpPr>
            <p:nvPr/>
          </p:nvCxnSpPr>
          <p:spPr>
            <a:xfrm flipH="1" rot="10800000">
              <a:off x="1361403" y="1942704"/>
              <a:ext cx="299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cxnSp>
          <p:nvCxnSpPr>
            <p:cNvPr id="141" name="Google Shape;141;p11"/>
            <p:cNvCxnSpPr>
              <a:stCxn id="137" idx="5"/>
            </p:cNvCxnSpPr>
            <p:nvPr/>
          </p:nvCxnSpPr>
          <p:spPr>
            <a:xfrm>
              <a:off x="2017677" y="1942565"/>
              <a:ext cx="281400" cy="45360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sm" w="sm" type="none"/>
              <a:tailEnd len="sm" w="sm" type="none"/>
            </a:ln>
          </p:spPr>
        </p:cxnSp>
        <p:sp>
          <p:nvSpPr>
            <p:cNvPr id="142" name="Google Shape;142;p11"/>
            <p:cNvSpPr txBox="1"/>
            <p:nvPr/>
          </p:nvSpPr>
          <p:spPr>
            <a:xfrm>
              <a:off x="2151874" y="2475588"/>
              <a:ext cx="620111" cy="33855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0" i="0" lang="en-GB" sz="1600" u="none" cap="none" strike="noStrike">
                  <a:solidFill>
                    <a:srgbClr val="000000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-3</a:t>
              </a:r>
              <a:endParaRPr b="0" i="0" sz="16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43" name="Google Shape;143;p11"/>
          <p:cNvSpPr txBox="1"/>
          <p:nvPr/>
        </p:nvSpPr>
        <p:spPr>
          <a:xfrm>
            <a:off x="1244180" y="1425278"/>
            <a:ext cx="6201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-10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11"/>
          <p:cNvSpPr txBox="1"/>
          <p:nvPr/>
        </p:nvSpPr>
        <p:spPr>
          <a:xfrm>
            <a:off x="3383638" y="1428671"/>
            <a:ext cx="6201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-14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5" name="Google Shape;145;p11"/>
          <p:cNvSpPr txBox="1"/>
          <p:nvPr/>
        </p:nvSpPr>
        <p:spPr>
          <a:xfrm>
            <a:off x="1327634" y="3000332"/>
            <a:ext cx="6201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6" name="Google Shape;146;p11"/>
          <p:cNvSpPr txBox="1"/>
          <p:nvPr/>
        </p:nvSpPr>
        <p:spPr>
          <a:xfrm>
            <a:off x="3409296" y="3036747"/>
            <a:ext cx="6201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-1</a:t>
            </a:r>
            <a:endParaRPr b="0" i="0" sz="16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11"/>
          <p:cNvSpPr txBox="1"/>
          <p:nvPr/>
        </p:nvSpPr>
        <p:spPr>
          <a:xfrm>
            <a:off x="1790450" y="2351234"/>
            <a:ext cx="6201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-7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11"/>
          <p:cNvSpPr txBox="1"/>
          <p:nvPr/>
        </p:nvSpPr>
        <p:spPr>
          <a:xfrm>
            <a:off x="2935901" y="2337237"/>
            <a:ext cx="6201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-7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9" name="Google Shape;149;p11"/>
          <p:cNvSpPr txBox="1"/>
          <p:nvPr/>
        </p:nvSpPr>
        <p:spPr>
          <a:xfrm>
            <a:off x="796855" y="3926127"/>
            <a:ext cx="6201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-3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11"/>
          <p:cNvSpPr txBox="1"/>
          <p:nvPr/>
        </p:nvSpPr>
        <p:spPr>
          <a:xfrm>
            <a:off x="2999512" y="3966887"/>
            <a:ext cx="620111" cy="3385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600" u="none" cap="none" strike="noStrike">
                <a:solidFill>
                  <a:srgbClr val="FF0000"/>
                </a:solidFill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b="0" i="0" sz="1600" u="none" cap="none" strike="noStrike">
              <a:solidFill>
                <a:srgbClr val="FF000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