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303b1a2c1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303b1a2c1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Which mixture makes the best bubbles?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Emms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342900" y="300700"/>
            <a:ext cx="7072200" cy="1178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Conclusion</a:t>
            </a:r>
            <a:endParaRPr b="1" sz="6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071550" y="3347075"/>
            <a:ext cx="14208900" cy="43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I found that the mixture which made the best bubbles was _____________.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It made the best bubbles because _______________.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I could make even bigger bubbles by _______________.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