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82DA34E-416A-440D-993F-DDA96E2BFCF4}">
  <a:tblStyle styleId="{382DA34E-416A-440D-993F-DDA96E2BFCF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9e6064c9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9e6064c9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1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6503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dk2"/>
                </a:solidFill>
              </a:rPr>
              <a:t>Work Out the Gradient of a Line Perpendicular to a Given Line</a:t>
            </a:r>
            <a:br>
              <a:rPr b="0" lang="en-US" sz="3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endParaRPr b="0"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3736738"/>
            <a:ext cx="7539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3241"/>
                </a:solidFill>
              </a:rPr>
              <a:t>Miss Davies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4B3241"/>
                </a:solidFill>
              </a:rPr>
              <a:t>Please note some slides do have colour font on them</a:t>
            </a:r>
            <a:endParaRPr b="1" sz="14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58974" y="924805"/>
            <a:ext cx="3951102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Work out the gradient of each line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rgbClr val="4A3142"/>
                </a:solidFill>
              </a:rPr>
              <a:t>Find the gradient of perpendicular line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2" name="Google Shape;42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US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4733925" y="924805"/>
            <a:ext cx="4133450" cy="396095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96" r="-9879" t="-61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45" name="Google Shape;45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8973" y="1313352"/>
            <a:ext cx="1587183" cy="153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70005" y="1324967"/>
            <a:ext cx="1512447" cy="1525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8400" y="3053338"/>
            <a:ext cx="1770696" cy="153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70005" y="3053338"/>
            <a:ext cx="1695543" cy="1525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4" name="Google Shape;54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/>
        </p:nvSpPr>
        <p:spPr>
          <a:xfrm>
            <a:off x="458974" y="924805"/>
            <a:ext cx="3951102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Work out the gradient of each line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0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rgbClr val="4A3142"/>
                </a:solidFill>
              </a:rPr>
              <a:t>Find the gradient of perpendicular line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2" name="Google Shape;62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3" name="Google Shape;63;p10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US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64;p10"/>
          <p:cNvSpPr txBox="1"/>
          <p:nvPr/>
        </p:nvSpPr>
        <p:spPr>
          <a:xfrm>
            <a:off x="4733925" y="924805"/>
            <a:ext cx="4133450" cy="396095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96" r="-9879" t="-61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65" name="Google Shape;65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8973" y="1313352"/>
            <a:ext cx="1587183" cy="153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70005" y="1324967"/>
            <a:ext cx="1512447" cy="1525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8400" y="3053338"/>
            <a:ext cx="1770696" cy="153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70005" y="3053338"/>
            <a:ext cx="1695543" cy="15256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9" name="Google Shape;69;p10"/>
          <p:cNvGraphicFramePr/>
          <p:nvPr/>
        </p:nvGraphicFramePr>
        <p:xfrm>
          <a:off x="1702979" y="12198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{382DA34E-416A-440D-993F-DDA96E2BFCF4}</a:tableStyleId>
              </a:tblPr>
              <a:tblGrid>
                <a:gridCol w="2023225"/>
                <a:gridCol w="1220000"/>
              </a:tblGrid>
              <a:tr h="76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b="1" baseline="-25000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</a:t>
                      </a:r>
                      <a:endParaRPr b="1" sz="1900" u="none" cap="none" strike="noStrike"/>
                    </a:p>
                  </a:txBody>
                  <a:tcPr marT="24350" marB="24350" marR="48700" marL="48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b="1" baseline="-25000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</a:t>
                      </a:r>
                      <a:endParaRPr b="1" sz="19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4350" marB="24350" marR="48700" marL="48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b="1" baseline="-25000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</a:t>
                      </a:r>
                      <a:endParaRPr b="1" sz="19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4350" marB="24350" marR="48700" marL="48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b="1" baseline="-25000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</a:t>
                      </a:r>
                      <a:endParaRPr b="1" sz="19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4350" marB="24350" marR="48700" marL="48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b="1" baseline="-25000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</a:t>
                      </a:r>
                      <a:endParaRPr b="1" sz="19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4350" marB="24350" marR="48700" marL="48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b="1" baseline="-25000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</a:t>
                      </a:r>
                      <a:endParaRPr b="1" sz="19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4350" marB="24350" marR="48700" marL="48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3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b="1" baseline="-25000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</a:t>
                      </a:r>
                      <a:endParaRPr b="1" sz="19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4350" marB="24350" marR="48700" marL="48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b="1" baseline="-25000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r>
                        <a:rPr b="1" lang="en-US" sz="1900" u="none" cap="none" strike="noStrike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 </a:t>
                      </a:r>
                      <a:endParaRPr/>
                    </a:p>
                  </a:txBody>
                  <a:tcPr marT="24350" marB="24350" marR="48700" marL="487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0" name="Google Shape;70;p10"/>
          <p:cNvSpPr txBox="1"/>
          <p:nvPr/>
        </p:nvSpPr>
        <p:spPr>
          <a:xfrm>
            <a:off x="6628367" y="1463652"/>
            <a:ext cx="8226000" cy="55968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-148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