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FDEE133-E83C-42B2-81A5-B2490F24DC27}">
  <a:tblStyle styleId="{BFDEE133-E83C-42B2-81A5-B2490F24DC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c8763bde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c8763bde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accent2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8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7" name="Google Shape;77;p14"/>
          <p:cNvSpPr txBox="1"/>
          <p:nvPr>
            <p:ph idx="1" type="subTitle"/>
          </p:nvPr>
        </p:nvSpPr>
        <p:spPr>
          <a:xfrm>
            <a:off x="949050" y="7939001"/>
            <a:ext cx="78711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48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400"/>
              <a:buNone/>
              <a:defRPr/>
            </a:lvl9pPr>
          </a:lstStyle>
          <a:p/>
        </p:txBody>
      </p:sp>
      <p:pic>
        <p:nvPicPr>
          <p:cNvPr id="78" name="Google Shape;78;p1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idx="4294967295" type="ctrTitle"/>
          </p:nvPr>
        </p:nvSpPr>
        <p:spPr>
          <a:xfrm>
            <a:off x="918000" y="3626250"/>
            <a:ext cx="16452000" cy="3264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Measuring Distance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4" name="Google Shape;84;p15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6 of 10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5" name="Google Shape;85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Ms. Dobrowolski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6" name="Google Shape;86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2" name="Google Shape;92;p16"/>
          <p:cNvSpPr txBox="1"/>
          <p:nvPr>
            <p:ph type="title"/>
          </p:nvPr>
        </p:nvSpPr>
        <p:spPr>
          <a:xfrm>
            <a:off x="2064600" y="329350"/>
            <a:ext cx="7403400" cy="9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Measuring Distance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3" name="Google Shape;93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1650" y="176950"/>
            <a:ext cx="1440000" cy="114609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5" name="Google Shape;95;p16"/>
          <p:cNvGraphicFramePr/>
          <p:nvPr/>
        </p:nvGraphicFramePr>
        <p:xfrm>
          <a:off x="364525" y="2034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{BFDEE133-E83C-42B2-81A5-B2490F24DC27}</a:tableStyleId>
              </a:tblPr>
              <a:tblGrid>
                <a:gridCol w="3807175"/>
                <a:gridCol w="3807175"/>
              </a:tblGrid>
              <a:tr h="957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400">
                          <a:solidFill>
                            <a:schemeClr val="dk2"/>
                          </a:solidFill>
                        </a:rPr>
                        <a:t>A</a:t>
                      </a:r>
                      <a:endParaRPr sz="44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957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400">
                          <a:solidFill>
                            <a:schemeClr val="dk2"/>
                          </a:solidFill>
                        </a:rPr>
                        <a:t>B</a:t>
                      </a:r>
                      <a:endParaRPr sz="44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957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400">
                          <a:solidFill>
                            <a:schemeClr val="dk2"/>
                          </a:solidFill>
                        </a:rPr>
                        <a:t>C</a:t>
                      </a:r>
                      <a:endParaRPr sz="44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96" name="Google Shape;96;p16"/>
          <p:cNvSpPr txBox="1"/>
          <p:nvPr/>
        </p:nvSpPr>
        <p:spPr>
          <a:xfrm>
            <a:off x="445600" y="1304825"/>
            <a:ext cx="23847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ITEM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3787200" y="1304825"/>
            <a:ext cx="44334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Distance from start line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8" name="Google Shape;98;p16"/>
          <p:cNvGraphicFramePr/>
          <p:nvPr/>
        </p:nvGraphicFramePr>
        <p:xfrm>
          <a:off x="8220600" y="1998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{BFDEE133-E83C-42B2-81A5-B2490F24DC27}</a:tableStyleId>
              </a:tblPr>
              <a:tblGrid>
                <a:gridCol w="4861850"/>
                <a:gridCol w="4861850"/>
              </a:tblGrid>
              <a:tr h="770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</a:rPr>
                        <a:t>What is the approximate distance between A and B?</a:t>
                      </a:r>
                      <a:endParaRPr sz="28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088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</a:rPr>
                        <a:t>About how much further in centimetres is A than B from the start line?</a:t>
                      </a:r>
                      <a:endParaRPr sz="28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770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</a:rPr>
                        <a:t>What is the approximate distance between B and C?</a:t>
                      </a:r>
                      <a:endParaRPr sz="28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088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</a:rPr>
                        <a:t>About how much further in centimetres is B than C from the starting line?</a:t>
                      </a:r>
                      <a:endParaRPr sz="28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