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rgbClr val="4B3241"/>
                </a:solidFill>
              </a:rPr>
              <a:t>Complement of a set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B3241"/>
                </a:solidFill>
              </a:rPr>
              <a:t>Mrs Dennett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05262" y="58374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Complement of a set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0404" y="452601"/>
            <a:ext cx="3891600" cy="45207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Shade A’ for each diagram.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5044437" y="283137"/>
            <a:ext cx="3891600" cy="4463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Here is a Venn diagram.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the members of the sets.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B’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 ∪ B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 ∪ B’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∩ B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(A ∩ B)’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1" name="Google Shape;41;p7"/>
          <p:cNvGrpSpPr/>
          <p:nvPr/>
        </p:nvGrpSpPr>
        <p:grpSpPr>
          <a:xfrm>
            <a:off x="2094255" y="818566"/>
            <a:ext cx="1702688" cy="1097031"/>
            <a:chOff x="2094255" y="1570527"/>
            <a:chExt cx="1702688" cy="1097031"/>
          </a:xfrm>
        </p:grpSpPr>
        <p:sp>
          <p:nvSpPr>
            <p:cNvPr id="42" name="Google Shape;42;p7"/>
            <p:cNvSpPr/>
            <p:nvPr/>
          </p:nvSpPr>
          <p:spPr>
            <a:xfrm>
              <a:off x="2532089" y="1763675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3" name="Google Shape;43;p7"/>
            <p:cNvSpPr/>
            <p:nvPr/>
          </p:nvSpPr>
          <p:spPr>
            <a:xfrm>
              <a:off x="2291352" y="1610793"/>
              <a:ext cx="1505591" cy="105676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4" name="Google Shape;44;p7"/>
            <p:cNvSpPr txBox="1"/>
            <p:nvPr/>
          </p:nvSpPr>
          <p:spPr>
            <a:xfrm>
              <a:off x="2347360" y="1609215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45" name="Google Shape;45;p7"/>
            <p:cNvSpPr/>
            <p:nvPr/>
          </p:nvSpPr>
          <p:spPr>
            <a:xfrm>
              <a:off x="2094255" y="1570527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46" name="Google Shape;46;p7"/>
          <p:cNvGrpSpPr/>
          <p:nvPr/>
        </p:nvGrpSpPr>
        <p:grpSpPr>
          <a:xfrm>
            <a:off x="310404" y="791427"/>
            <a:ext cx="1702688" cy="1097031"/>
            <a:chOff x="310404" y="1001126"/>
            <a:chExt cx="1702688" cy="1097031"/>
          </a:xfrm>
        </p:grpSpPr>
        <p:sp>
          <p:nvSpPr>
            <p:cNvPr id="47" name="Google Shape;47;p7"/>
            <p:cNvSpPr/>
            <p:nvPr/>
          </p:nvSpPr>
          <p:spPr>
            <a:xfrm>
              <a:off x="599379" y="1194274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8" name="Google Shape;48;p7"/>
            <p:cNvSpPr/>
            <p:nvPr/>
          </p:nvSpPr>
          <p:spPr>
            <a:xfrm>
              <a:off x="1083509" y="1194274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9" name="Google Shape;49;p7"/>
            <p:cNvSpPr/>
            <p:nvPr/>
          </p:nvSpPr>
          <p:spPr>
            <a:xfrm>
              <a:off x="507501" y="1041392"/>
              <a:ext cx="1505591" cy="105676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0" name="Google Shape;50;p7"/>
            <p:cNvSpPr txBox="1"/>
            <p:nvPr/>
          </p:nvSpPr>
          <p:spPr>
            <a:xfrm>
              <a:off x="446500" y="1028265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51" name="Google Shape;51;p7"/>
            <p:cNvSpPr txBox="1"/>
            <p:nvPr/>
          </p:nvSpPr>
          <p:spPr>
            <a:xfrm>
              <a:off x="1734288" y="1009493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52" name="Google Shape;52;p7"/>
            <p:cNvSpPr/>
            <p:nvPr/>
          </p:nvSpPr>
          <p:spPr>
            <a:xfrm>
              <a:off x="310404" y="1001126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53" name="Google Shape;53;p7"/>
          <p:cNvGrpSpPr/>
          <p:nvPr/>
        </p:nvGrpSpPr>
        <p:grpSpPr>
          <a:xfrm>
            <a:off x="317132" y="1942878"/>
            <a:ext cx="1702688" cy="1097031"/>
            <a:chOff x="2094255" y="1570527"/>
            <a:chExt cx="1702688" cy="1097031"/>
          </a:xfrm>
        </p:grpSpPr>
        <p:sp>
          <p:nvSpPr>
            <p:cNvPr id="54" name="Google Shape;54;p7"/>
            <p:cNvSpPr/>
            <p:nvPr/>
          </p:nvSpPr>
          <p:spPr>
            <a:xfrm>
              <a:off x="2532089" y="1763675"/>
              <a:ext cx="600221" cy="488753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5" name="Google Shape;55;p7"/>
            <p:cNvSpPr/>
            <p:nvPr/>
          </p:nvSpPr>
          <p:spPr>
            <a:xfrm>
              <a:off x="2291352" y="1610793"/>
              <a:ext cx="1505591" cy="105676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6" name="Google Shape;56;p7"/>
            <p:cNvSpPr txBox="1"/>
            <p:nvPr/>
          </p:nvSpPr>
          <p:spPr>
            <a:xfrm>
              <a:off x="2347360" y="1609215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57" name="Google Shape;57;p7"/>
            <p:cNvSpPr/>
            <p:nvPr/>
          </p:nvSpPr>
          <p:spPr>
            <a:xfrm>
              <a:off x="2094255" y="1570527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58" name="Google Shape;58;p7"/>
          <p:cNvGrpSpPr/>
          <p:nvPr/>
        </p:nvGrpSpPr>
        <p:grpSpPr>
          <a:xfrm>
            <a:off x="2090249" y="1941713"/>
            <a:ext cx="1702688" cy="1097031"/>
            <a:chOff x="2094255" y="1570527"/>
            <a:chExt cx="1702688" cy="1097031"/>
          </a:xfrm>
        </p:grpSpPr>
        <p:sp>
          <p:nvSpPr>
            <p:cNvPr id="59" name="Google Shape;59;p7"/>
            <p:cNvSpPr/>
            <p:nvPr/>
          </p:nvSpPr>
          <p:spPr>
            <a:xfrm>
              <a:off x="2532089" y="1763675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0" name="Google Shape;60;p7"/>
            <p:cNvSpPr/>
            <p:nvPr/>
          </p:nvSpPr>
          <p:spPr>
            <a:xfrm>
              <a:off x="2291352" y="1610793"/>
              <a:ext cx="1505591" cy="105676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1" name="Google Shape;61;p7"/>
            <p:cNvSpPr txBox="1"/>
            <p:nvPr/>
          </p:nvSpPr>
          <p:spPr>
            <a:xfrm>
              <a:off x="2347360" y="1609215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62" name="Google Shape;62;p7"/>
            <p:cNvSpPr/>
            <p:nvPr/>
          </p:nvSpPr>
          <p:spPr>
            <a:xfrm>
              <a:off x="2094255" y="1570527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63" name="Google Shape;63;p7"/>
          <p:cNvSpPr/>
          <p:nvPr/>
        </p:nvSpPr>
        <p:spPr>
          <a:xfrm>
            <a:off x="1384140" y="2459858"/>
            <a:ext cx="504992" cy="488753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7"/>
          <p:cNvSpPr txBox="1"/>
          <p:nvPr/>
        </p:nvSpPr>
        <p:spPr>
          <a:xfrm>
            <a:off x="1737013" y="2235042"/>
            <a:ext cx="201545" cy="254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65" name="Google Shape;65;p7"/>
          <p:cNvSpPr/>
          <p:nvPr/>
        </p:nvSpPr>
        <p:spPr>
          <a:xfrm>
            <a:off x="2806541" y="2261384"/>
            <a:ext cx="504992" cy="488753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7"/>
          <p:cNvSpPr txBox="1"/>
          <p:nvPr/>
        </p:nvSpPr>
        <p:spPr>
          <a:xfrm>
            <a:off x="3009935" y="2272329"/>
            <a:ext cx="201545" cy="254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grpSp>
        <p:nvGrpSpPr>
          <p:cNvPr id="67" name="Google Shape;67;p7"/>
          <p:cNvGrpSpPr/>
          <p:nvPr/>
        </p:nvGrpSpPr>
        <p:grpSpPr>
          <a:xfrm>
            <a:off x="1224834" y="3070174"/>
            <a:ext cx="1702688" cy="1356769"/>
            <a:chOff x="1143289" y="3527546"/>
            <a:chExt cx="1702688" cy="1356769"/>
          </a:xfrm>
        </p:grpSpPr>
        <p:sp>
          <p:nvSpPr>
            <p:cNvPr id="68" name="Google Shape;68;p7"/>
            <p:cNvSpPr/>
            <p:nvPr/>
          </p:nvSpPr>
          <p:spPr>
            <a:xfrm>
              <a:off x="1432264" y="3720694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1916394" y="3720694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1340386" y="3567812"/>
              <a:ext cx="1505591" cy="129849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7"/>
            <p:cNvSpPr txBox="1"/>
            <p:nvPr/>
          </p:nvSpPr>
          <p:spPr>
            <a:xfrm>
              <a:off x="1279385" y="3554685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72" name="Google Shape;72;p7"/>
            <p:cNvSpPr txBox="1"/>
            <p:nvPr/>
          </p:nvSpPr>
          <p:spPr>
            <a:xfrm>
              <a:off x="2567173" y="3535913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1143289" y="3527546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2391650" y="4576538"/>
              <a:ext cx="3145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/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1707284" y="4064488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6" name="Google Shape;76;p7"/>
          <p:cNvGrpSpPr/>
          <p:nvPr/>
        </p:nvGrpSpPr>
        <p:grpSpPr>
          <a:xfrm>
            <a:off x="4891376" y="674378"/>
            <a:ext cx="2700536" cy="1950175"/>
            <a:chOff x="4891376" y="1087277"/>
            <a:chExt cx="2700536" cy="1950175"/>
          </a:xfrm>
        </p:grpSpPr>
        <p:sp>
          <p:nvSpPr>
            <p:cNvPr id="77" name="Google Shape;77;p7"/>
            <p:cNvSpPr/>
            <p:nvPr/>
          </p:nvSpPr>
          <p:spPr>
            <a:xfrm>
              <a:off x="5337305" y="1375602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6084389" y="1375601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" name="Google Shape;79;p7"/>
            <p:cNvSpPr/>
            <p:nvPr/>
          </p:nvSpPr>
          <p:spPr>
            <a:xfrm>
              <a:off x="5195526" y="1087277"/>
              <a:ext cx="2356147" cy="188398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" name="Google Shape;80;p7"/>
            <p:cNvSpPr txBox="1"/>
            <p:nvPr/>
          </p:nvSpPr>
          <p:spPr>
            <a:xfrm>
              <a:off x="6793933" y="1609696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81" name="Google Shape;81;p7"/>
            <p:cNvSpPr txBox="1"/>
            <p:nvPr/>
          </p:nvSpPr>
          <p:spPr>
            <a:xfrm>
              <a:off x="5728836" y="1474739"/>
              <a:ext cx="2273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2" name="Google Shape;82;p7"/>
            <p:cNvSpPr txBox="1"/>
            <p:nvPr/>
          </p:nvSpPr>
          <p:spPr>
            <a:xfrm>
              <a:off x="5494799" y="1763585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3" name="Google Shape;83;p7"/>
            <p:cNvSpPr txBox="1"/>
            <p:nvPr/>
          </p:nvSpPr>
          <p:spPr>
            <a:xfrm>
              <a:off x="5220612" y="1183776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84" name="Google Shape;84;p7"/>
            <p:cNvSpPr txBox="1"/>
            <p:nvPr/>
          </p:nvSpPr>
          <p:spPr>
            <a:xfrm>
              <a:off x="7181136" y="1191002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85" name="Google Shape;85;p7"/>
            <p:cNvSpPr txBox="1"/>
            <p:nvPr/>
          </p:nvSpPr>
          <p:spPr>
            <a:xfrm>
              <a:off x="6249542" y="1653776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6" name="Google Shape;86;p7"/>
            <p:cNvSpPr txBox="1"/>
            <p:nvPr/>
          </p:nvSpPr>
          <p:spPr>
            <a:xfrm>
              <a:off x="5630086" y="1670115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sp>
          <p:nvSpPr>
            <p:cNvPr id="87" name="Google Shape;87;p7"/>
            <p:cNvSpPr txBox="1"/>
            <p:nvPr/>
          </p:nvSpPr>
          <p:spPr>
            <a:xfrm>
              <a:off x="5806940" y="2698898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88" name="Google Shape;88;p7"/>
            <p:cNvSpPr txBox="1"/>
            <p:nvPr/>
          </p:nvSpPr>
          <p:spPr>
            <a:xfrm>
              <a:off x="6834593" y="2040959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/>
            </a:p>
          </p:txBody>
        </p:sp>
        <p:sp>
          <p:nvSpPr>
            <p:cNvPr id="89" name="Google Shape;89;p7"/>
            <p:cNvSpPr txBox="1"/>
            <p:nvPr/>
          </p:nvSpPr>
          <p:spPr>
            <a:xfrm>
              <a:off x="5565994" y="2075635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/>
            </a:p>
          </p:txBody>
        </p:sp>
        <p:sp>
          <p:nvSpPr>
            <p:cNvPr id="90" name="Google Shape;90;p7"/>
            <p:cNvSpPr txBox="1"/>
            <p:nvPr/>
          </p:nvSpPr>
          <p:spPr>
            <a:xfrm>
              <a:off x="6220101" y="1658792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/>
            </a:p>
          </p:txBody>
        </p:sp>
        <p:sp>
          <p:nvSpPr>
            <p:cNvPr id="91" name="Google Shape;91;p7"/>
            <p:cNvSpPr txBox="1"/>
            <p:nvPr/>
          </p:nvSpPr>
          <p:spPr>
            <a:xfrm>
              <a:off x="6633286" y="2326871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9</a:t>
              </a:r>
              <a:endParaRPr/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4891376" y="1118805"/>
              <a:ext cx="27603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3" name="Google Shape;93;p7"/>
            <p:cNvSpPr txBox="1"/>
            <p:nvPr/>
          </p:nvSpPr>
          <p:spPr>
            <a:xfrm>
              <a:off x="5312659" y="2698898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94" name="Google Shape;94;p7"/>
            <p:cNvSpPr txBox="1"/>
            <p:nvPr/>
          </p:nvSpPr>
          <p:spPr>
            <a:xfrm>
              <a:off x="7151599" y="2698898"/>
              <a:ext cx="44031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/>
            </a:p>
          </p:txBody>
        </p:sp>
        <p:sp>
          <p:nvSpPr>
            <p:cNvPr id="95" name="Google Shape;95;p7"/>
            <p:cNvSpPr txBox="1"/>
            <p:nvPr/>
          </p:nvSpPr>
          <p:spPr>
            <a:xfrm>
              <a:off x="6367754" y="2698898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/>
            </a:p>
          </p:txBody>
        </p:sp>
      </p:grpSp>
      <p:sp>
        <p:nvSpPr>
          <p:cNvPr id="96" name="Google Shape;96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"/>
          <p:cNvSpPr txBox="1"/>
          <p:nvPr>
            <p:ph idx="1" type="body"/>
          </p:nvPr>
        </p:nvSpPr>
        <p:spPr>
          <a:xfrm>
            <a:off x="268475" y="523431"/>
            <a:ext cx="3891600" cy="4155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</a:t>
            </a:r>
            <a:r>
              <a:rPr lang="en-GB"/>
              <a:t>ξ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= { 1, 2, 3, 4, 5, 6, 7, 8, 9 }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  Q = { 2, 4, 6, 8}   R = { 1, 2, 3, 4, 6}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Show the information in a Venn diagram.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List the elements of the set Q’.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4.            S = { square numbers }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              T = { multiples of 3 }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True or False?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9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ϵ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 ∩ T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16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ϵ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T’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02" name="Google Shape;102;p8"/>
          <p:cNvSpPr txBox="1"/>
          <p:nvPr/>
        </p:nvSpPr>
        <p:spPr>
          <a:xfrm>
            <a:off x="4134675" y="487572"/>
            <a:ext cx="5339525" cy="4305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There are 90 students in Year 12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students study Economics and Statistics.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15 students only study Statistics.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44 students do not study Economics or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Statistics.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Venn diagram.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How many students do not study Economics?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3" name="Google Shape;103;p8"/>
          <p:cNvGrpSpPr/>
          <p:nvPr/>
        </p:nvGrpSpPr>
        <p:grpSpPr>
          <a:xfrm>
            <a:off x="4545078" y="2376568"/>
            <a:ext cx="3102647" cy="1699544"/>
            <a:chOff x="310404" y="1001126"/>
            <a:chExt cx="1702688" cy="1097031"/>
          </a:xfrm>
        </p:grpSpPr>
        <p:sp>
          <p:nvSpPr>
            <p:cNvPr id="104" name="Google Shape;104;p8"/>
            <p:cNvSpPr/>
            <p:nvPr/>
          </p:nvSpPr>
          <p:spPr>
            <a:xfrm>
              <a:off x="599379" y="1194274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" name="Google Shape;105;p8"/>
            <p:cNvSpPr/>
            <p:nvPr/>
          </p:nvSpPr>
          <p:spPr>
            <a:xfrm>
              <a:off x="1083509" y="1194274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>
              <a:off x="507501" y="1041392"/>
              <a:ext cx="1505591" cy="105676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" name="Google Shape;107;p8"/>
            <p:cNvSpPr txBox="1"/>
            <p:nvPr/>
          </p:nvSpPr>
          <p:spPr>
            <a:xfrm>
              <a:off x="545744" y="1128527"/>
              <a:ext cx="201545" cy="218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</a:t>
              </a:r>
              <a:endParaRPr/>
            </a:p>
          </p:txBody>
        </p:sp>
        <p:sp>
          <p:nvSpPr>
            <p:cNvPr id="108" name="Google Shape;108;p8"/>
            <p:cNvSpPr txBox="1"/>
            <p:nvPr/>
          </p:nvSpPr>
          <p:spPr>
            <a:xfrm>
              <a:off x="1800249" y="1066953"/>
              <a:ext cx="201545" cy="218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</a:t>
              </a:r>
              <a:endParaRPr/>
            </a:p>
          </p:txBody>
        </p:sp>
        <p:sp>
          <p:nvSpPr>
            <p:cNvPr id="109" name="Google Shape;109;p8"/>
            <p:cNvSpPr/>
            <p:nvPr/>
          </p:nvSpPr>
          <p:spPr>
            <a:xfrm>
              <a:off x="310404" y="1001126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10" name="Google Shape;110;p8"/>
          <p:cNvSpPr txBox="1"/>
          <p:nvPr>
            <p:ph type="title"/>
          </p:nvPr>
        </p:nvSpPr>
        <p:spPr>
          <a:xfrm>
            <a:off x="370300" y="107694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Complement of a set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1" name="Google Shape;11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7" name="Google Shape;11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8" name="Google Shape;11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/>
          <p:nvPr/>
        </p:nvSpPr>
        <p:spPr>
          <a:xfrm>
            <a:off x="1403886" y="3015511"/>
            <a:ext cx="1505591" cy="1298495"/>
          </a:xfrm>
          <a:prstGeom prst="rect">
            <a:avLst/>
          </a:prstGeom>
          <a:solidFill>
            <a:srgbClr val="FDD6A5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0"/>
          <p:cNvSpPr/>
          <p:nvPr/>
        </p:nvSpPr>
        <p:spPr>
          <a:xfrm>
            <a:off x="2300046" y="1861478"/>
            <a:ext cx="1505591" cy="1056765"/>
          </a:xfrm>
          <a:prstGeom prst="rect">
            <a:avLst/>
          </a:prstGeom>
          <a:solidFill>
            <a:srgbClr val="FDD6A5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0"/>
          <p:cNvSpPr txBox="1"/>
          <p:nvPr/>
        </p:nvSpPr>
        <p:spPr>
          <a:xfrm>
            <a:off x="2356054" y="1859900"/>
            <a:ext cx="201545" cy="254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26" name="Google Shape;126;p10"/>
          <p:cNvSpPr/>
          <p:nvPr/>
        </p:nvSpPr>
        <p:spPr>
          <a:xfrm>
            <a:off x="2102949" y="1821212"/>
            <a:ext cx="176390" cy="254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ξ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0"/>
          <p:cNvSpPr txBox="1"/>
          <p:nvPr>
            <p:ph idx="1" type="body"/>
          </p:nvPr>
        </p:nvSpPr>
        <p:spPr>
          <a:xfrm>
            <a:off x="310404" y="370200"/>
            <a:ext cx="3891600" cy="49408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Shade A’ for each diagram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28" name="Google Shape;128;p10"/>
          <p:cNvSpPr txBox="1"/>
          <p:nvPr/>
        </p:nvSpPr>
        <p:spPr>
          <a:xfrm>
            <a:off x="4762329" y="394649"/>
            <a:ext cx="3891600" cy="43986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Here is a Venn diagram.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the members of the sets.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B’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 ∪ B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 ∪ B’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∩ B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(A ∩ B)’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9" name="Google Shape;129;p10"/>
          <p:cNvGrpSpPr/>
          <p:nvPr/>
        </p:nvGrpSpPr>
        <p:grpSpPr>
          <a:xfrm>
            <a:off x="2094255" y="710765"/>
            <a:ext cx="1702688" cy="1097031"/>
            <a:chOff x="2094255" y="1570527"/>
            <a:chExt cx="1702688" cy="1097031"/>
          </a:xfrm>
        </p:grpSpPr>
        <p:sp>
          <p:nvSpPr>
            <p:cNvPr id="130" name="Google Shape;130;p10"/>
            <p:cNvSpPr/>
            <p:nvPr/>
          </p:nvSpPr>
          <p:spPr>
            <a:xfrm>
              <a:off x="2291352" y="1610793"/>
              <a:ext cx="1505591" cy="1056765"/>
            </a:xfrm>
            <a:prstGeom prst="rect">
              <a:avLst/>
            </a:prstGeom>
            <a:solidFill>
              <a:srgbClr val="FDD6A5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1" name="Google Shape;131;p10"/>
            <p:cNvSpPr/>
            <p:nvPr/>
          </p:nvSpPr>
          <p:spPr>
            <a:xfrm>
              <a:off x="2532089" y="1763675"/>
              <a:ext cx="866178" cy="731845"/>
            </a:xfrm>
            <a:prstGeom prst="ellipse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2" name="Google Shape;132;p10"/>
            <p:cNvSpPr txBox="1"/>
            <p:nvPr/>
          </p:nvSpPr>
          <p:spPr>
            <a:xfrm>
              <a:off x="2347360" y="1609215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33" name="Google Shape;133;p10"/>
            <p:cNvSpPr/>
            <p:nvPr/>
          </p:nvSpPr>
          <p:spPr>
            <a:xfrm>
              <a:off x="2094255" y="1570527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34" name="Google Shape;134;p10"/>
          <p:cNvGrpSpPr/>
          <p:nvPr/>
        </p:nvGrpSpPr>
        <p:grpSpPr>
          <a:xfrm>
            <a:off x="310404" y="683626"/>
            <a:ext cx="1702688" cy="1097031"/>
            <a:chOff x="310404" y="1001126"/>
            <a:chExt cx="1702688" cy="1097031"/>
          </a:xfrm>
        </p:grpSpPr>
        <p:sp>
          <p:nvSpPr>
            <p:cNvPr id="135" name="Google Shape;135;p10"/>
            <p:cNvSpPr/>
            <p:nvPr/>
          </p:nvSpPr>
          <p:spPr>
            <a:xfrm>
              <a:off x="507501" y="1041392"/>
              <a:ext cx="1505591" cy="1056765"/>
            </a:xfrm>
            <a:prstGeom prst="rect">
              <a:avLst/>
            </a:prstGeom>
            <a:solidFill>
              <a:srgbClr val="FDD6A5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6" name="Google Shape;136;p10"/>
            <p:cNvSpPr/>
            <p:nvPr/>
          </p:nvSpPr>
          <p:spPr>
            <a:xfrm>
              <a:off x="599379" y="1194274"/>
              <a:ext cx="866178" cy="731845"/>
            </a:xfrm>
            <a:prstGeom prst="ellipse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7" name="Google Shape;137;p10"/>
            <p:cNvSpPr/>
            <p:nvPr/>
          </p:nvSpPr>
          <p:spPr>
            <a:xfrm>
              <a:off x="1083509" y="1194274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8" name="Google Shape;138;p10"/>
            <p:cNvSpPr txBox="1"/>
            <p:nvPr/>
          </p:nvSpPr>
          <p:spPr>
            <a:xfrm>
              <a:off x="446500" y="1028265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39" name="Google Shape;139;p10"/>
            <p:cNvSpPr txBox="1"/>
            <p:nvPr/>
          </p:nvSpPr>
          <p:spPr>
            <a:xfrm>
              <a:off x="1734288" y="1009493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>
              <a:off x="310404" y="1001126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41" name="Google Shape;141;p10"/>
          <p:cNvGrpSpPr/>
          <p:nvPr/>
        </p:nvGrpSpPr>
        <p:grpSpPr>
          <a:xfrm>
            <a:off x="329832" y="1822377"/>
            <a:ext cx="1702688" cy="1097031"/>
            <a:chOff x="2094255" y="1570527"/>
            <a:chExt cx="1702688" cy="1097031"/>
          </a:xfrm>
        </p:grpSpPr>
        <p:sp>
          <p:nvSpPr>
            <p:cNvPr id="142" name="Google Shape;142;p10"/>
            <p:cNvSpPr/>
            <p:nvPr/>
          </p:nvSpPr>
          <p:spPr>
            <a:xfrm>
              <a:off x="2291352" y="1610793"/>
              <a:ext cx="1505591" cy="1056765"/>
            </a:xfrm>
            <a:prstGeom prst="rect">
              <a:avLst/>
            </a:prstGeom>
            <a:solidFill>
              <a:srgbClr val="FDD6A5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3" name="Google Shape;143;p10"/>
            <p:cNvSpPr/>
            <p:nvPr/>
          </p:nvSpPr>
          <p:spPr>
            <a:xfrm>
              <a:off x="2532089" y="1763675"/>
              <a:ext cx="600221" cy="488753"/>
            </a:xfrm>
            <a:prstGeom prst="ellipse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4" name="Google Shape;144;p10"/>
            <p:cNvSpPr txBox="1"/>
            <p:nvPr/>
          </p:nvSpPr>
          <p:spPr>
            <a:xfrm>
              <a:off x="2347360" y="1609215"/>
              <a:ext cx="201545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>
              <a:off x="2094255" y="1570527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46" name="Google Shape;146;p10"/>
          <p:cNvSpPr/>
          <p:nvPr/>
        </p:nvSpPr>
        <p:spPr>
          <a:xfrm>
            <a:off x="1396840" y="2339357"/>
            <a:ext cx="504992" cy="488753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10"/>
          <p:cNvSpPr txBox="1"/>
          <p:nvPr/>
        </p:nvSpPr>
        <p:spPr>
          <a:xfrm>
            <a:off x="1749713" y="2114541"/>
            <a:ext cx="201545" cy="254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48" name="Google Shape;148;p10"/>
          <p:cNvSpPr txBox="1"/>
          <p:nvPr/>
        </p:nvSpPr>
        <p:spPr>
          <a:xfrm>
            <a:off x="3009935" y="2151828"/>
            <a:ext cx="201545" cy="254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49" name="Google Shape;149;p10"/>
          <p:cNvSpPr/>
          <p:nvPr/>
        </p:nvSpPr>
        <p:spPr>
          <a:xfrm>
            <a:off x="1989622" y="3178121"/>
            <a:ext cx="866178" cy="731845"/>
          </a:xfrm>
          <a:prstGeom prst="ellipse">
            <a:avLst/>
          </a:prstGeom>
          <a:solidFill>
            <a:srgbClr val="FDD6A5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0"/>
          <p:cNvSpPr txBox="1"/>
          <p:nvPr/>
        </p:nvSpPr>
        <p:spPr>
          <a:xfrm>
            <a:off x="1342885" y="3002384"/>
            <a:ext cx="201545" cy="254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51" name="Google Shape;151;p10"/>
          <p:cNvSpPr txBox="1"/>
          <p:nvPr/>
        </p:nvSpPr>
        <p:spPr>
          <a:xfrm>
            <a:off x="2630673" y="2983612"/>
            <a:ext cx="201545" cy="254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52" name="Google Shape;152;p10"/>
          <p:cNvSpPr/>
          <p:nvPr/>
        </p:nvSpPr>
        <p:spPr>
          <a:xfrm>
            <a:off x="1206789" y="2975245"/>
            <a:ext cx="176390" cy="254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ξ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10"/>
          <p:cNvSpPr/>
          <p:nvPr/>
        </p:nvSpPr>
        <p:spPr>
          <a:xfrm>
            <a:off x="2550993" y="4023465"/>
            <a:ext cx="3145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154" name="Google Shape;154;p10"/>
          <p:cNvSpPr/>
          <p:nvPr/>
        </p:nvSpPr>
        <p:spPr>
          <a:xfrm>
            <a:off x="1785298" y="3541215"/>
            <a:ext cx="866178" cy="731845"/>
          </a:xfrm>
          <a:prstGeom prst="ellipse">
            <a:avLst/>
          </a:prstGeom>
          <a:solidFill>
            <a:srgbClr val="FDD6A5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55" name="Google Shape;155;p10"/>
          <p:cNvGrpSpPr/>
          <p:nvPr/>
        </p:nvGrpSpPr>
        <p:grpSpPr>
          <a:xfrm>
            <a:off x="4891376" y="769777"/>
            <a:ext cx="2700536" cy="1950175"/>
            <a:chOff x="4891376" y="1087277"/>
            <a:chExt cx="2700536" cy="1950175"/>
          </a:xfrm>
        </p:grpSpPr>
        <p:sp>
          <p:nvSpPr>
            <p:cNvPr id="156" name="Google Shape;156;p10"/>
            <p:cNvSpPr/>
            <p:nvPr/>
          </p:nvSpPr>
          <p:spPr>
            <a:xfrm>
              <a:off x="5337305" y="1375602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6084389" y="1375601"/>
              <a:ext cx="1355509" cy="1304722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5195526" y="1087277"/>
              <a:ext cx="2356147" cy="188398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9" name="Google Shape;159;p10"/>
            <p:cNvSpPr txBox="1"/>
            <p:nvPr/>
          </p:nvSpPr>
          <p:spPr>
            <a:xfrm>
              <a:off x="6793933" y="1609696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160" name="Google Shape;160;p10"/>
            <p:cNvSpPr txBox="1"/>
            <p:nvPr/>
          </p:nvSpPr>
          <p:spPr>
            <a:xfrm>
              <a:off x="5728836" y="1474739"/>
              <a:ext cx="2273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1" name="Google Shape;161;p10"/>
            <p:cNvSpPr txBox="1"/>
            <p:nvPr/>
          </p:nvSpPr>
          <p:spPr>
            <a:xfrm>
              <a:off x="5494799" y="1763585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2" name="Google Shape;162;p10"/>
            <p:cNvSpPr txBox="1"/>
            <p:nvPr/>
          </p:nvSpPr>
          <p:spPr>
            <a:xfrm>
              <a:off x="5220612" y="1183776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63" name="Google Shape;163;p10"/>
            <p:cNvSpPr txBox="1"/>
            <p:nvPr/>
          </p:nvSpPr>
          <p:spPr>
            <a:xfrm>
              <a:off x="7181136" y="1191002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64" name="Google Shape;164;p10"/>
            <p:cNvSpPr txBox="1"/>
            <p:nvPr/>
          </p:nvSpPr>
          <p:spPr>
            <a:xfrm>
              <a:off x="6249542" y="1653776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5" name="Google Shape;165;p10"/>
            <p:cNvSpPr txBox="1"/>
            <p:nvPr/>
          </p:nvSpPr>
          <p:spPr>
            <a:xfrm>
              <a:off x="5630086" y="1670115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sp>
          <p:nvSpPr>
            <p:cNvPr id="166" name="Google Shape;166;p10"/>
            <p:cNvSpPr txBox="1"/>
            <p:nvPr/>
          </p:nvSpPr>
          <p:spPr>
            <a:xfrm>
              <a:off x="5806940" y="2698898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167" name="Google Shape;167;p10"/>
            <p:cNvSpPr txBox="1"/>
            <p:nvPr/>
          </p:nvSpPr>
          <p:spPr>
            <a:xfrm>
              <a:off x="6834593" y="2040959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/>
            </a:p>
          </p:txBody>
        </p:sp>
        <p:sp>
          <p:nvSpPr>
            <p:cNvPr id="168" name="Google Shape;168;p10"/>
            <p:cNvSpPr txBox="1"/>
            <p:nvPr/>
          </p:nvSpPr>
          <p:spPr>
            <a:xfrm>
              <a:off x="5565994" y="2075635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/>
            </a:p>
          </p:txBody>
        </p:sp>
        <p:sp>
          <p:nvSpPr>
            <p:cNvPr id="169" name="Google Shape;169;p10"/>
            <p:cNvSpPr txBox="1"/>
            <p:nvPr/>
          </p:nvSpPr>
          <p:spPr>
            <a:xfrm>
              <a:off x="6220101" y="1658792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</a:t>
              </a:r>
              <a:endParaRPr/>
            </a:p>
          </p:txBody>
        </p:sp>
        <p:sp>
          <p:nvSpPr>
            <p:cNvPr id="170" name="Google Shape;170;p10"/>
            <p:cNvSpPr txBox="1"/>
            <p:nvPr/>
          </p:nvSpPr>
          <p:spPr>
            <a:xfrm>
              <a:off x="6633286" y="2326871"/>
              <a:ext cx="4089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9</a:t>
              </a:r>
              <a:endParaRPr/>
            </a:p>
          </p:txBody>
        </p:sp>
        <p:sp>
          <p:nvSpPr>
            <p:cNvPr id="171" name="Google Shape;171;p10"/>
            <p:cNvSpPr/>
            <p:nvPr/>
          </p:nvSpPr>
          <p:spPr>
            <a:xfrm>
              <a:off x="4891376" y="1118805"/>
              <a:ext cx="27603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2" name="Google Shape;172;p10"/>
            <p:cNvSpPr txBox="1"/>
            <p:nvPr/>
          </p:nvSpPr>
          <p:spPr>
            <a:xfrm>
              <a:off x="5312659" y="2698898"/>
              <a:ext cx="3154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173" name="Google Shape;173;p10"/>
            <p:cNvSpPr txBox="1"/>
            <p:nvPr/>
          </p:nvSpPr>
          <p:spPr>
            <a:xfrm>
              <a:off x="7151599" y="2698898"/>
              <a:ext cx="440313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/>
            </a:p>
          </p:txBody>
        </p:sp>
        <p:sp>
          <p:nvSpPr>
            <p:cNvPr id="174" name="Google Shape;174;p10"/>
            <p:cNvSpPr txBox="1"/>
            <p:nvPr/>
          </p:nvSpPr>
          <p:spPr>
            <a:xfrm>
              <a:off x="6367754" y="2698898"/>
              <a:ext cx="5730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</a:t>
              </a:r>
              <a:endParaRPr/>
            </a:p>
          </p:txBody>
        </p:sp>
      </p:grpSp>
      <p:sp>
        <p:nvSpPr>
          <p:cNvPr id="175" name="Google Shape;175;p10"/>
          <p:cNvSpPr/>
          <p:nvPr/>
        </p:nvSpPr>
        <p:spPr>
          <a:xfrm>
            <a:off x="2540783" y="2014360"/>
            <a:ext cx="866178" cy="731845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10"/>
          <p:cNvSpPr/>
          <p:nvPr/>
        </p:nvSpPr>
        <p:spPr>
          <a:xfrm>
            <a:off x="2806541" y="2140883"/>
            <a:ext cx="504992" cy="488753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10"/>
          <p:cNvSpPr/>
          <p:nvPr/>
        </p:nvSpPr>
        <p:spPr>
          <a:xfrm>
            <a:off x="1495764" y="3168393"/>
            <a:ext cx="866178" cy="731845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8" name="Google Shape;178;p10"/>
          <p:cNvSpPr/>
          <p:nvPr/>
        </p:nvSpPr>
        <p:spPr>
          <a:xfrm>
            <a:off x="1786031" y="3541479"/>
            <a:ext cx="866178" cy="731845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10"/>
          <p:cNvSpPr/>
          <p:nvPr/>
        </p:nvSpPr>
        <p:spPr>
          <a:xfrm>
            <a:off x="1987154" y="3175652"/>
            <a:ext cx="866178" cy="731845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0" name="Google Shape;180;p10"/>
          <p:cNvSpPr/>
          <p:nvPr/>
        </p:nvSpPr>
        <p:spPr>
          <a:xfrm>
            <a:off x="5536016" y="3029725"/>
            <a:ext cx="1909497" cy="419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{4, 5, 7, 8, 10, 11}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10"/>
          <p:cNvSpPr/>
          <p:nvPr/>
        </p:nvSpPr>
        <p:spPr>
          <a:xfrm>
            <a:off x="5706402" y="3446982"/>
            <a:ext cx="180850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{3, 4, 6, 8, 9, 12}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0"/>
          <p:cNvSpPr/>
          <p:nvPr/>
        </p:nvSpPr>
        <p:spPr>
          <a:xfrm>
            <a:off x="5770476" y="3765400"/>
            <a:ext cx="2664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{4, 5, 7, 8, 10, 11, 12}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0"/>
          <p:cNvSpPr/>
          <p:nvPr/>
        </p:nvSpPr>
        <p:spPr>
          <a:xfrm>
            <a:off x="5790837" y="4087788"/>
            <a:ext cx="68640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{12}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5806940" y="4331242"/>
            <a:ext cx="250421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{3, 4, 5, 6, 7, 8, 9, 10, 11}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0"/>
          <p:cNvSpPr txBox="1"/>
          <p:nvPr>
            <p:ph type="title"/>
          </p:nvPr>
        </p:nvSpPr>
        <p:spPr>
          <a:xfrm>
            <a:off x="377272" y="45160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Complement of a set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86" name="Google Shape;18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 txBox="1"/>
          <p:nvPr>
            <p:ph idx="1" type="body"/>
          </p:nvPr>
        </p:nvSpPr>
        <p:spPr>
          <a:xfrm>
            <a:off x="166875" y="396430"/>
            <a:ext cx="3891600" cy="4187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Show the information in a Venn diagram.</a:t>
            </a:r>
            <a:endParaRPr/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List the elements of the set Q’.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4.            S = { square numbers }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              T = { multiples of 3 }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True or False?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9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ϵ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 ∩ T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16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ϵ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T’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92" name="Google Shape;192;p11"/>
          <p:cNvSpPr txBox="1"/>
          <p:nvPr/>
        </p:nvSpPr>
        <p:spPr>
          <a:xfrm>
            <a:off x="4470228" y="412552"/>
            <a:ext cx="4775077" cy="4187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There are 90 students in Year 12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students study Economics and Statistics.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15 students only study Statistics.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44 students do not study Economics or Statistics.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Venn diagram.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How many students do not study Economics?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5109231" y="2255424"/>
            <a:ext cx="3107669" cy="1382161"/>
            <a:chOff x="310404" y="1001126"/>
            <a:chExt cx="1702688" cy="1097031"/>
          </a:xfrm>
        </p:grpSpPr>
        <p:sp>
          <p:nvSpPr>
            <p:cNvPr id="194" name="Google Shape;194;p11"/>
            <p:cNvSpPr/>
            <p:nvPr/>
          </p:nvSpPr>
          <p:spPr>
            <a:xfrm>
              <a:off x="599379" y="1194274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1083509" y="1194274"/>
              <a:ext cx="866178" cy="731845"/>
            </a:xfrm>
            <a:prstGeom prst="ellipse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07501" y="1041392"/>
              <a:ext cx="1505591" cy="1056765"/>
            </a:xfrm>
            <a:prstGeom prst="rect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97" name="Google Shape;197;p11"/>
            <p:cNvSpPr txBox="1"/>
            <p:nvPr/>
          </p:nvSpPr>
          <p:spPr>
            <a:xfrm>
              <a:off x="545744" y="1128527"/>
              <a:ext cx="201545" cy="218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</a:t>
              </a:r>
              <a:endParaRPr/>
            </a:p>
          </p:txBody>
        </p:sp>
        <p:sp>
          <p:nvSpPr>
            <p:cNvPr id="198" name="Google Shape;198;p11"/>
            <p:cNvSpPr txBox="1"/>
            <p:nvPr/>
          </p:nvSpPr>
          <p:spPr>
            <a:xfrm>
              <a:off x="1800249" y="1066953"/>
              <a:ext cx="201545" cy="218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</a:t>
              </a:r>
              <a:endParaRPr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310404" y="1001126"/>
              <a:ext cx="176390" cy="2546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ξ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00" name="Google Shape;200;p11"/>
          <p:cNvSpPr/>
          <p:nvPr/>
        </p:nvSpPr>
        <p:spPr>
          <a:xfrm>
            <a:off x="1321916" y="3602580"/>
            <a:ext cx="644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True</a:t>
            </a:r>
            <a:endParaRPr/>
          </a:p>
        </p:txBody>
      </p:sp>
      <p:sp>
        <p:nvSpPr>
          <p:cNvPr id="201" name="Google Shape;201;p11"/>
          <p:cNvSpPr/>
          <p:nvPr/>
        </p:nvSpPr>
        <p:spPr>
          <a:xfrm>
            <a:off x="1027599" y="4019425"/>
            <a:ext cx="720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True</a:t>
            </a:r>
            <a:endParaRPr sz="1600"/>
          </a:p>
        </p:txBody>
      </p:sp>
      <p:sp>
        <p:nvSpPr>
          <p:cNvPr id="202" name="Google Shape;202;p11"/>
          <p:cNvSpPr txBox="1"/>
          <p:nvPr/>
        </p:nvSpPr>
        <p:spPr>
          <a:xfrm>
            <a:off x="5970180" y="2797832"/>
            <a:ext cx="45359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26</a:t>
            </a:r>
            <a:endParaRPr/>
          </a:p>
        </p:txBody>
      </p:sp>
      <p:sp>
        <p:nvSpPr>
          <p:cNvPr id="203" name="Google Shape;203;p11"/>
          <p:cNvSpPr txBox="1"/>
          <p:nvPr/>
        </p:nvSpPr>
        <p:spPr>
          <a:xfrm>
            <a:off x="6637700" y="2797832"/>
            <a:ext cx="45359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204" name="Google Shape;204;p11"/>
          <p:cNvSpPr txBox="1"/>
          <p:nvPr/>
        </p:nvSpPr>
        <p:spPr>
          <a:xfrm>
            <a:off x="7428820" y="2823535"/>
            <a:ext cx="45359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/>
          </a:p>
        </p:txBody>
      </p:sp>
      <p:sp>
        <p:nvSpPr>
          <p:cNvPr id="205" name="Google Shape;205;p11"/>
          <p:cNvSpPr txBox="1"/>
          <p:nvPr/>
        </p:nvSpPr>
        <p:spPr>
          <a:xfrm>
            <a:off x="7741574" y="3317574"/>
            <a:ext cx="45359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44</a:t>
            </a:r>
            <a:endParaRPr/>
          </a:p>
        </p:txBody>
      </p:sp>
      <p:sp>
        <p:nvSpPr>
          <p:cNvPr id="206" name="Google Shape;206;p11"/>
          <p:cNvSpPr txBox="1"/>
          <p:nvPr/>
        </p:nvSpPr>
        <p:spPr>
          <a:xfrm>
            <a:off x="5787385" y="3988658"/>
            <a:ext cx="453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59</a:t>
            </a:r>
            <a:endParaRPr/>
          </a:p>
        </p:txBody>
      </p:sp>
      <p:sp>
        <p:nvSpPr>
          <p:cNvPr id="207" name="Google Shape;207;p11"/>
          <p:cNvSpPr txBox="1"/>
          <p:nvPr>
            <p:ph type="title"/>
          </p:nvPr>
        </p:nvSpPr>
        <p:spPr>
          <a:xfrm>
            <a:off x="446500" y="94994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Complement of a set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08" name="Google Shape;208;p11"/>
          <p:cNvSpPr txBox="1"/>
          <p:nvPr>
            <p:ph idx="12" type="sldNum"/>
          </p:nvPr>
        </p:nvSpPr>
        <p:spPr>
          <a:xfrm>
            <a:off x="458971" y="-69309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pSp>
        <p:nvGrpSpPr>
          <p:cNvPr id="209" name="Google Shape;209;p11"/>
          <p:cNvGrpSpPr/>
          <p:nvPr/>
        </p:nvGrpSpPr>
        <p:grpSpPr>
          <a:xfrm>
            <a:off x="1018676" y="652713"/>
            <a:ext cx="2851672" cy="1216534"/>
            <a:chOff x="922967" y="5132375"/>
            <a:chExt cx="6478128" cy="3399088"/>
          </a:xfrm>
        </p:grpSpPr>
        <p:grpSp>
          <p:nvGrpSpPr>
            <p:cNvPr id="210" name="Google Shape;210;p11"/>
            <p:cNvGrpSpPr/>
            <p:nvPr/>
          </p:nvGrpSpPr>
          <p:grpSpPr>
            <a:xfrm>
              <a:off x="922967" y="5132375"/>
              <a:ext cx="6205294" cy="3399088"/>
              <a:chOff x="310404" y="1001126"/>
              <a:chExt cx="1702688" cy="1097031"/>
            </a:xfrm>
          </p:grpSpPr>
          <p:sp>
            <p:nvSpPr>
              <p:cNvPr id="211" name="Google Shape;211;p11"/>
              <p:cNvSpPr/>
              <p:nvPr/>
            </p:nvSpPr>
            <p:spPr>
              <a:xfrm>
                <a:off x="599379" y="1194274"/>
                <a:ext cx="866178" cy="731845"/>
              </a:xfrm>
              <a:prstGeom prst="ellipse">
                <a:avLst/>
              </a:prstGeom>
              <a:noFill/>
              <a:ln cap="flat" cmpd="sng" w="2857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>
                <a:off x="1083509" y="1194274"/>
                <a:ext cx="866178" cy="731845"/>
              </a:xfrm>
              <a:prstGeom prst="ellipse">
                <a:avLst/>
              </a:prstGeom>
              <a:noFill/>
              <a:ln cap="flat" cmpd="sng" w="2857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>
                <a:off x="507501" y="1041392"/>
                <a:ext cx="1505591" cy="1056765"/>
              </a:xfrm>
              <a:prstGeom prst="rect">
                <a:avLst/>
              </a:prstGeom>
              <a:noFill/>
              <a:ln cap="flat" cmpd="sng" w="2857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14" name="Google Shape;214;p11"/>
              <p:cNvSpPr txBox="1"/>
              <p:nvPr/>
            </p:nvSpPr>
            <p:spPr>
              <a:xfrm>
                <a:off x="545744" y="1070990"/>
                <a:ext cx="201545" cy="2204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FF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Q</a:t>
                </a:r>
                <a:endParaRPr/>
              </a:p>
            </p:txBody>
          </p:sp>
          <p:sp>
            <p:nvSpPr>
              <p:cNvPr id="215" name="Google Shape;215;p11"/>
              <p:cNvSpPr txBox="1"/>
              <p:nvPr/>
            </p:nvSpPr>
            <p:spPr>
              <a:xfrm>
                <a:off x="1800249" y="1066953"/>
                <a:ext cx="201545" cy="2204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FF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</a:t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>
                <a:off x="310404" y="1001126"/>
                <a:ext cx="176390" cy="2204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FF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ξ</a:t>
                </a:r>
                <a:endParaRPr b="0" i="0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217" name="Google Shape;217;p11"/>
            <p:cNvSpPr txBox="1"/>
            <p:nvPr/>
          </p:nvSpPr>
          <p:spPr>
            <a:xfrm>
              <a:off x="5253969" y="6060216"/>
              <a:ext cx="817915" cy="682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/>
            </a:p>
          </p:txBody>
        </p:sp>
        <p:sp>
          <p:nvSpPr>
            <p:cNvPr id="218" name="Google Shape;218;p11"/>
            <p:cNvSpPr txBox="1"/>
            <p:nvPr/>
          </p:nvSpPr>
          <p:spPr>
            <a:xfrm>
              <a:off x="5248591" y="6848452"/>
              <a:ext cx="817915" cy="682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/>
            </a:p>
          </p:txBody>
        </p:sp>
        <p:sp>
          <p:nvSpPr>
            <p:cNvPr id="219" name="Google Shape;219;p11"/>
            <p:cNvSpPr txBox="1"/>
            <p:nvPr/>
          </p:nvSpPr>
          <p:spPr>
            <a:xfrm>
              <a:off x="4257901" y="6076876"/>
              <a:ext cx="817915" cy="682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220" name="Google Shape;220;p11"/>
            <p:cNvSpPr txBox="1"/>
            <p:nvPr/>
          </p:nvSpPr>
          <p:spPr>
            <a:xfrm>
              <a:off x="4446020" y="6555402"/>
              <a:ext cx="817915" cy="6829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sp>
          <p:nvSpPr>
            <p:cNvPr id="221" name="Google Shape;221;p11"/>
            <p:cNvSpPr txBox="1"/>
            <p:nvPr/>
          </p:nvSpPr>
          <p:spPr>
            <a:xfrm>
              <a:off x="4119996" y="6998321"/>
              <a:ext cx="817915" cy="6829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</a:t>
              </a:r>
              <a:endParaRPr/>
            </a:p>
          </p:txBody>
        </p:sp>
        <p:sp>
          <p:nvSpPr>
            <p:cNvPr id="222" name="Google Shape;222;p11"/>
            <p:cNvSpPr txBox="1"/>
            <p:nvPr/>
          </p:nvSpPr>
          <p:spPr>
            <a:xfrm>
              <a:off x="3141621" y="5901976"/>
              <a:ext cx="817915" cy="682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/>
            </a:p>
          </p:txBody>
        </p:sp>
        <p:sp>
          <p:nvSpPr>
            <p:cNvPr id="223" name="Google Shape;223;p11"/>
            <p:cNvSpPr txBox="1"/>
            <p:nvPr/>
          </p:nvSpPr>
          <p:spPr>
            <a:xfrm>
              <a:off x="6583180" y="7790262"/>
              <a:ext cx="817915" cy="682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224" name="Google Shape;224;p11"/>
            <p:cNvSpPr txBox="1"/>
            <p:nvPr/>
          </p:nvSpPr>
          <p:spPr>
            <a:xfrm>
              <a:off x="4228804" y="7785963"/>
              <a:ext cx="817915" cy="6829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/>
            </a:p>
          </p:txBody>
        </p:sp>
        <p:sp>
          <p:nvSpPr>
            <p:cNvPr id="225" name="Google Shape;225;p11"/>
            <p:cNvSpPr txBox="1"/>
            <p:nvPr/>
          </p:nvSpPr>
          <p:spPr>
            <a:xfrm>
              <a:off x="1854961" y="7709057"/>
              <a:ext cx="817915" cy="6829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FF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/>
            </a:p>
          </p:txBody>
        </p:sp>
      </p:grpSp>
      <p:sp>
        <p:nvSpPr>
          <p:cNvPr id="226" name="Google Shape;226;p11"/>
          <p:cNvSpPr/>
          <p:nvPr/>
        </p:nvSpPr>
        <p:spPr>
          <a:xfrm>
            <a:off x="2651042" y="1897252"/>
            <a:ext cx="1263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{1, 3, 5, 7, 9}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