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ab54e4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ab54e4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ab54e48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ab54e4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Reading and Exploring ‘America’ by Claude McKay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 of 6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Baldry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4118650" y="374600"/>
            <a:ext cx="10446300" cy="84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Although she feeds me bread of bitterness,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sinks into my throat her tiger’s tooth,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Stealing my breath of life, I will confess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 love this cultured hell that tests my youth.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Her vigor flows like tides into my blood,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Giving me strength erect against her hate,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Her bigness sweeps my being like a flood.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Yet, as a rebel fronts a king in state,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 stand within her walls with not a shred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Of terror, malice, not a word of jeer.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Darkly I gaze into the days ahead,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see her might and granite wonders there,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Beneath the touch of Time’s unerring hand,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Like priceless treasures sinking in the sand.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