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89566B-D065-4804-9A09-AE17712C924D}">
  <a:tblStyle styleId="{6B89566B-D065-4804-9A09-AE17712C92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68ef568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68ef568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85ee5c37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85ee5c37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85ee5c37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85ee5c37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Exploring calculation strategies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Solving comparison word problems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Mrs Crane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3183" y="1099725"/>
            <a:ext cx="5313642" cy="35791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5987375" y="377350"/>
            <a:ext cx="2697600" cy="657000"/>
          </a:xfrm>
          <a:prstGeom prst="rect">
            <a:avLst/>
          </a:prstGeom>
          <a:noFill/>
          <a:ln cap="flat" cmpd="sng" w="9525">
            <a:solidFill>
              <a:srgbClr val="786EC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Did you draw a bar model to help you?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5987375" y="377350"/>
            <a:ext cx="2697600" cy="657000"/>
          </a:xfrm>
          <a:prstGeom prst="rect">
            <a:avLst/>
          </a:prstGeom>
          <a:noFill/>
          <a:ln cap="flat" cmpd="sng" w="9525">
            <a:solidFill>
              <a:srgbClr val="786EC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Did you draw a bar model to help you?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9" name="Google Shape;99;p16"/>
          <p:cNvGraphicFramePr/>
          <p:nvPr/>
        </p:nvGraphicFramePr>
        <p:xfrm>
          <a:off x="1979700" y="1177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{6B89566B-D065-4804-9A09-AE17712C924D}</a:tableStyleId>
              </a:tblPr>
              <a:tblGrid>
                <a:gridCol w="5248325"/>
              </a:tblGrid>
              <a:tr h="1163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4. A packet of biscuits costs 45p and a bottle of water costs 39p more. How much does the water cost? </a:t>
                      </a:r>
                      <a:endParaRPr b="1"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163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5. Jay’s paddling pool has 90 litres of water. Sally’s paddling pool has 78 litres of water. How many more litres of water are in Jay’s pool than Sally’s?</a:t>
                      </a:r>
                      <a:endParaRPr b="1"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163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6. Alice walks 58 metres to her bus stop but she walks 17 fewer metres to school. How far did she walk to school? </a:t>
                      </a:r>
                      <a:endParaRPr b="1"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