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Quicksan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Quicksan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31d450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31d450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31d45016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31d45016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17947e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17947e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213968c0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213968c0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10a6d849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10a6d849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2c7d124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2c7d124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p6a5-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oaknat.uk/comp-p6a5-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oaknat.uk/comp-p6a5-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5: Design to Code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Variables in Games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Andy Bush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17950" y="890050"/>
            <a:ext cx="16574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Identifying variables in a program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917950" y="2365900"/>
            <a:ext cx="10795500" cy="63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to </a:t>
            </a:r>
            <a:r>
              <a:rPr lang="en-GB" u="sng">
                <a:hlinkClick r:id="rId3"/>
              </a:rPr>
              <a:t>oaknat.uk/comp-p6a5-1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is being set and changed during the running of the program?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(You don’t need to look at the code yet.)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1"/>
          <p:cNvSpPr txBox="1"/>
          <p:nvPr>
            <p:ph type="title"/>
          </p:nvPr>
        </p:nvSpPr>
        <p:spPr>
          <a:xfrm>
            <a:off x="917950" y="890050"/>
            <a:ext cx="13560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Naming variables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917950" y="2052750"/>
            <a:ext cx="16037700" cy="67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inside the chatbot project (</a:t>
            </a:r>
            <a:r>
              <a:rPr lang="en-GB" u="sng">
                <a:hlinkClick r:id="rId3"/>
              </a:rPr>
              <a:t>oaknat.uk/comp-p6a5-1</a:t>
            </a:r>
            <a:r>
              <a:rPr lang="en-GB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variable names and note them down.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the variable names help you understand what the variable is for?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think of better variable names?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a ‘catching’ game, which includes a score and at least three falling objects, each falling at a different speed.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Add your own artwork (sprites and a background).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Use the project template provided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oaknat.uk/comp-p6a5-2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3 - Create your project</a:t>
            </a:r>
            <a:endParaRPr/>
          </a:p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algorithms you created last lesson to guide your coding.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Create a ‘catching’ game, which includes a score and at least three falling objects, each falling at a different speed.</a:t>
            </a:r>
            <a:endParaRPr/>
          </a:p>
        </p:txBody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4 - Coding</a:t>
            </a:r>
            <a:endParaRPr/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Test your code to check it works as you intended.</a:t>
            </a:r>
            <a:endParaRPr/>
          </a:p>
        </p:txBody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5 - Testing</a:t>
            </a:r>
            <a:endParaRPr/>
          </a:p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