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Forming shapes from midpoints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5 of 8</a:t>
            </a:r>
            <a:endParaRPr/>
          </a:p>
        </p:txBody>
      </p:sp>
      <p:sp>
        <p:nvSpPr>
          <p:cNvPr id="37" name="Google Shape;37;p8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Dr Rim Saada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8" name="Google Shape;38;p8"/>
          <p:cNvSpPr/>
          <p:nvPr/>
        </p:nvSpPr>
        <p:spPr>
          <a:xfrm>
            <a:off x="645175" y="537650"/>
            <a:ext cx="2939100" cy="123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idx="4294967295" type="subTitle"/>
          </p:nvPr>
        </p:nvSpPr>
        <p:spPr>
          <a:xfrm>
            <a:off x="917950" y="89060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" name="Google Shape;45;p9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6" name="Google Shape;46;p9"/>
          <p:cNvSpPr txBox="1"/>
          <p:nvPr/>
        </p:nvSpPr>
        <p:spPr>
          <a:xfrm>
            <a:off x="886634" y="1839084"/>
            <a:ext cx="14305241" cy="1570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midpoints of the sides of these shapes.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Join the midpoints to form new shapes.</a:t>
            </a:r>
            <a:endParaRPr/>
          </a:p>
        </p:txBody>
      </p:sp>
      <p:pic>
        <p:nvPicPr>
          <p:cNvPr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82977" y="3708585"/>
            <a:ext cx="10448780" cy="4873941"/>
          </a:xfrm>
          <a:prstGeom prst="roundRect">
            <a:avLst>
              <a:gd fmla="val 9860" name="adj"/>
            </a:avLst>
          </a:prstGeom>
          <a:noFill/>
          <a:ln cap="flat" cmpd="sng" w="9525">
            <a:solidFill>
              <a:srgbClr val="00612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0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3" name="Google Shape;53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4" name="Google Shape;54;p10"/>
          <p:cNvSpPr/>
          <p:nvPr/>
        </p:nvSpPr>
        <p:spPr>
          <a:xfrm>
            <a:off x="1114354" y="1864544"/>
            <a:ext cx="7818790" cy="7109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1) The midpoint of one side of a triangle is at (4,1) and that side is shown. What are the coordinates of the vertices of the triangle?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13131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2) A kite with vertices at (0,3), (6,1), (6,5) and (8,3). What shape is formed by joining the midpoints of the sides of the kite? What are the coordinates of its vertices?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13131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page58image21319952" id="55" name="Google Shape;5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993900" cy="161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ge58image21318048" id="56" name="Google Shape;5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739900" cy="1511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0"/>
          <p:cNvGrpSpPr/>
          <p:nvPr/>
        </p:nvGrpSpPr>
        <p:grpSpPr>
          <a:xfrm>
            <a:off x="9673390" y="1371600"/>
            <a:ext cx="4993832" cy="5602182"/>
            <a:chOff x="9477542" y="1229790"/>
            <a:chExt cx="5666205" cy="6598757"/>
          </a:xfrm>
        </p:grpSpPr>
        <p:pic>
          <p:nvPicPr>
            <p:cNvPr id="58" name="Google Shape;58;p10"/>
            <p:cNvPicPr preferRelativeResize="0"/>
            <p:nvPr/>
          </p:nvPicPr>
          <p:blipFill rotWithShape="1">
            <a:blip r:embed="rId5">
              <a:alphaModFix/>
            </a:blip>
            <a:srcRect b="0" l="5399" r="22850" t="0"/>
            <a:stretch/>
          </p:blipFill>
          <p:spPr>
            <a:xfrm>
              <a:off x="9477542" y="1229790"/>
              <a:ext cx="5666205" cy="65987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0"/>
            <p:cNvSpPr txBox="1"/>
            <p:nvPr/>
          </p:nvSpPr>
          <p:spPr>
            <a:xfrm>
              <a:off x="12310645" y="6727352"/>
              <a:ext cx="1053495" cy="52322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-42853" l="-6755" r="-9458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0" name="Google Shape;60;p10"/>
            <p:cNvSpPr txBox="1"/>
            <p:nvPr/>
          </p:nvSpPr>
          <p:spPr>
            <a:xfrm>
              <a:off x="10689265" y="3294249"/>
              <a:ext cx="1053495" cy="523221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-38886" l="-8105" r="-9456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1" name="Google Shape;61;p10"/>
            <p:cNvSpPr txBox="1"/>
            <p:nvPr/>
          </p:nvSpPr>
          <p:spPr>
            <a:xfrm>
              <a:off x="13130673" y="4224366"/>
              <a:ext cx="1053495" cy="523221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-41665" l="-8105" r="-9456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/>
        </p:nvSpPr>
        <p:spPr>
          <a:xfrm>
            <a:off x="876821" y="1803799"/>
            <a:ext cx="14145289" cy="141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Draw the shapes described below.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4492392" y="2970305"/>
            <a:ext cx="8742947" cy="104022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rectangle with vertices (4, 1), (4, 7), (2, 7), (2, 1)</a:t>
            </a:r>
            <a:endParaRPr/>
          </a:p>
        </p:txBody>
      </p:sp>
      <p:sp>
        <p:nvSpPr>
          <p:cNvPr id="68" name="Google Shape;68;p11"/>
          <p:cNvSpPr/>
          <p:nvPr/>
        </p:nvSpPr>
        <p:spPr>
          <a:xfrm>
            <a:off x="4492392" y="4388129"/>
            <a:ext cx="8742947" cy="104022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triangle with vertices (−3,1), (−3,−3), (1,−1)</a:t>
            </a:r>
            <a:endParaRPr/>
          </a:p>
        </p:txBody>
      </p:sp>
      <p:sp>
        <p:nvSpPr>
          <p:cNvPr id="69" name="Google Shape;69;p11"/>
          <p:cNvSpPr/>
          <p:nvPr/>
        </p:nvSpPr>
        <p:spPr>
          <a:xfrm>
            <a:off x="4492391" y="5900192"/>
            <a:ext cx="8742947" cy="104022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 kite with vertices (−4, 8), (−6, 6), (−4, 0), (−2, 6)</a:t>
            </a:r>
            <a:endParaRPr/>
          </a:p>
        </p:txBody>
      </p:sp>
      <p:sp>
        <p:nvSpPr>
          <p:cNvPr id="70" name="Google Shape;70;p11"/>
          <p:cNvSpPr/>
          <p:nvPr/>
        </p:nvSpPr>
        <p:spPr>
          <a:xfrm>
            <a:off x="4171849" y="7412255"/>
            <a:ext cx="9384030" cy="1040222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 rhombus with vertices (−2,−5), (2,−3), (6,−5), (2,−7)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