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adcd21fc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aadcd21fc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3dcd41198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3dcd41198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" name="Google Shape;76;p1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2">
  <p:cSld name="TITLE_ONLY_1_3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4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7" name="Google Shape;87;p14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89" name="Google Shape;89;p14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 1">
  <p:cSld name="TITLE_ONLY_1_1_2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95" name="Google Shape;95;p15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99" name="Google Shape;99;p15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idx="4294967295" type="ctrTitle"/>
          </p:nvPr>
        </p:nvSpPr>
        <p:spPr>
          <a:xfrm>
            <a:off x="594150" y="287655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Principles of healthy eating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6" name="Google Shape;106;p16"/>
          <p:cNvSpPr txBox="1"/>
          <p:nvPr>
            <p:ph idx="4294967295" type="subTitle"/>
          </p:nvPr>
        </p:nvSpPr>
        <p:spPr>
          <a:xfrm>
            <a:off x="666725" y="890050"/>
            <a:ext cx="130242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SzPts val="3600"/>
              <a:buNone/>
            </a:pPr>
            <a:r>
              <a:rPr lang="en-GB">
                <a:solidFill>
                  <a:schemeClr val="dk2"/>
                </a:solidFill>
              </a:rPr>
              <a:t>RSHE (PSHE) - Healthy lifestyles: physical fitness and healthy eating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7" name="Google Shape;107;p16"/>
          <p:cNvSpPr txBox="1"/>
          <p:nvPr>
            <p:ph idx="4294967295" type="subTitle"/>
          </p:nvPr>
        </p:nvSpPr>
        <p:spPr>
          <a:xfrm>
            <a:off x="1835900" y="16421900"/>
            <a:ext cx="158040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Whitehead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594150" y="4474850"/>
            <a:ext cx="10909200" cy="31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Downloadable Resource</a:t>
            </a:r>
            <a:endParaRPr b="1" sz="41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666725" y="8185900"/>
            <a:ext cx="10909200" cy="11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Mr Whitehead</a:t>
            </a:r>
            <a:endParaRPr sz="41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400" y="152400"/>
            <a:ext cx="14935199" cy="1013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9" y="147100"/>
            <a:ext cx="2533650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25799" y="152400"/>
            <a:ext cx="2200275" cy="163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7174" y="8191525"/>
            <a:ext cx="2524125" cy="195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2626000" y="9771925"/>
            <a:ext cx="162759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Images: The Eatwell Guide, Food Standards Agency Ⓒ Crown copyright 2020</a:t>
            </a: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