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Montserrat Medium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MontserratMedium-bold.fntdata"/><Relationship Id="rId12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MontserratMedium-boldItalic.fntdata"/><Relationship Id="rId14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8c7ff63c3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Google Shape;26;g8c7ff63c3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15" name="Google Shape;15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18" name="Google Shape;18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1" name="Google Shape;21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/>
        </p:nvSpPr>
        <p:spPr>
          <a:xfrm>
            <a:off x="896075" y="645175"/>
            <a:ext cx="5806500" cy="100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7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Modelling fractions by division 2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30;p7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7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Langton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8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7" name="Google Shape;37;p8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8" name="Google Shape;38;p8"/>
          <p:cNvSpPr/>
          <p:nvPr/>
        </p:nvSpPr>
        <p:spPr>
          <a:xfrm>
            <a:off x="816864" y="851154"/>
            <a:ext cx="6412992" cy="8557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Google Shape;39;p8"/>
          <p:cNvSpPr/>
          <p:nvPr/>
        </p:nvSpPr>
        <p:spPr>
          <a:xfrm>
            <a:off x="391738" y="535683"/>
            <a:ext cx="8263801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Modelling fractions with division 2</a:t>
            </a:r>
            <a:endParaRPr b="1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4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28605" y="3251442"/>
            <a:ext cx="4362243" cy="221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1554" y="6246615"/>
            <a:ext cx="12558174" cy="2474744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8"/>
          <p:cNvSpPr txBox="1"/>
          <p:nvPr/>
        </p:nvSpPr>
        <p:spPr>
          <a:xfrm>
            <a:off x="1192696" y="5645425"/>
            <a:ext cx="4400564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following:</a:t>
            </a:r>
            <a:endParaRPr/>
          </a:p>
        </p:txBody>
      </p:sp>
      <p:pic>
        <p:nvPicPr>
          <p:cNvPr id="43" name="Google Shape;43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76541" y="1773641"/>
            <a:ext cx="3848100" cy="11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8"/>
          <p:cNvSpPr txBox="1"/>
          <p:nvPr/>
        </p:nvSpPr>
        <p:spPr>
          <a:xfrm>
            <a:off x="940903" y="1773641"/>
            <a:ext cx="9695283" cy="3283015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4266" l="-1256" r="-25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