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c655b94a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dc655b94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cfb796e1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cfb796e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idx="4294967295" type="subTitle"/>
          </p:nvPr>
        </p:nvSpPr>
        <p:spPr>
          <a:xfrm>
            <a:off x="353825" y="382513"/>
            <a:ext cx="191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Mathematics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Lesson 11 of 20</a:t>
            </a:r>
            <a:endParaRPr/>
          </a:p>
        </p:txBody>
      </p:sp>
      <p:sp>
        <p:nvSpPr>
          <p:cNvPr id="138" name="Google Shape;138;p28"/>
          <p:cNvSpPr txBox="1"/>
          <p:nvPr>
            <p:ph idx="4294967295" type="subTitle"/>
          </p:nvPr>
        </p:nvSpPr>
        <p:spPr>
          <a:xfrm>
            <a:off x="353825" y="4338025"/>
            <a:ext cx="203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Mr Whitehead</a:t>
            </a:r>
            <a:endParaRPr/>
          </a:p>
        </p:txBody>
      </p:sp>
      <p:sp>
        <p:nvSpPr>
          <p:cNvPr id="139" name="Google Shape;139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8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0" name="Google Shape;140;p28"/>
          <p:cNvSpPr txBox="1"/>
          <p:nvPr>
            <p:ph type="title"/>
          </p:nvPr>
        </p:nvSpPr>
        <p:spPr>
          <a:xfrm>
            <a:off x="352200" y="1244225"/>
            <a:ext cx="8439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Unit 2: Multiplication and Division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b="0" lang="en-GB" sz="3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Short Multiplication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Independent Task</a:t>
            </a:r>
            <a:endParaRPr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/>
          <p:nvPr>
            <p:ph idx="12" type="sldNum"/>
          </p:nvPr>
        </p:nvSpPr>
        <p:spPr>
          <a:xfrm>
            <a:off x="458971" y="48314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6" name="Google Shape;146;p29"/>
          <p:cNvSpPr/>
          <p:nvPr/>
        </p:nvSpPr>
        <p:spPr>
          <a:xfrm>
            <a:off x="0" y="0"/>
            <a:ext cx="52425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Pasta</a:t>
            </a:r>
            <a:endParaRPr b="1" sz="2100">
              <a:solidFill>
                <a:srgbClr val="4B3241"/>
              </a:solidFill>
            </a:endParaRPr>
          </a:p>
        </p:txBody>
      </p:sp>
      <p:sp>
        <p:nvSpPr>
          <p:cNvPr id="147" name="Google Shape;147;p29"/>
          <p:cNvSpPr txBox="1"/>
          <p:nvPr/>
        </p:nvSpPr>
        <p:spPr>
          <a:xfrm>
            <a:off x="-8262" y="390375"/>
            <a:ext cx="9144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Sara is on holiday in Italy. While in Naples, she goes to an old cafe to learn to cook Italian pasta.  The pasta chef there, Valentina, has a special machine to help her create the perfect sheets of pasta for her world famous lasagna. It has two dials: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first dial controls the length of the pasta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second dial controls the width of the pasta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best sheets of pasta are the ones closest to a multiple of 50.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Help Sara find out the settings on the pasta machine to use to get the best pasta.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9"/>
          <p:cNvSpPr txBox="1"/>
          <p:nvPr/>
        </p:nvSpPr>
        <p:spPr>
          <a:xfrm>
            <a:off x="848300" y="2530650"/>
            <a:ext cx="7200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9"/>
          <p:cNvSpPr txBox="1"/>
          <p:nvPr/>
        </p:nvSpPr>
        <p:spPr>
          <a:xfrm>
            <a:off x="1762700" y="2530650"/>
            <a:ext cx="7200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9"/>
          <p:cNvSpPr txBox="1"/>
          <p:nvPr/>
        </p:nvSpPr>
        <p:spPr>
          <a:xfrm>
            <a:off x="2715200" y="2530650"/>
            <a:ext cx="7200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-8262" y="3933675"/>
            <a:ext cx="9144000" cy="68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Getting started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three possible products when the dial is at 42.3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9"/>
          <p:cNvSpPr txBox="1"/>
          <p:nvPr/>
        </p:nvSpPr>
        <p:spPr>
          <a:xfrm>
            <a:off x="619700" y="1997250"/>
            <a:ext cx="7200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42.3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29"/>
          <p:cNvSpPr txBox="1"/>
          <p:nvPr/>
        </p:nvSpPr>
        <p:spPr>
          <a:xfrm>
            <a:off x="1534100" y="1997250"/>
            <a:ext cx="7200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58.7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9"/>
          <p:cNvSpPr txBox="1"/>
          <p:nvPr/>
        </p:nvSpPr>
        <p:spPr>
          <a:xfrm>
            <a:off x="2486600" y="1997250"/>
            <a:ext cx="7200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61.4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