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72" r:id="rId3"/>
    <p:sldMasterId id="2147483673" r:id="rId4"/>
  </p:sldMasterIdLst>
  <p:notesMasterIdLst>
    <p:notesMasterId r:id="rId5"/>
  </p:notesMasterIdLst>
  <p:sldIdLst>
    <p:sldId id="256" r:id="rId6"/>
    <p:sldId id="257" r:id="rId7"/>
    <p:sldId id="258" r:id="rId8"/>
    <p:sldId id="259" r:id="rId9"/>
    <p:sldId id="260" r:id="rId10"/>
    <p:sldId id="261" r:id="rId11"/>
    <p:sldId id="262"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22" Type="http://schemas.openxmlformats.org/officeDocument/2006/relationships/font" Target="fonts/MontserratMedium-bold.fntdata"/><Relationship Id="rId10" Type="http://schemas.openxmlformats.org/officeDocument/2006/relationships/slide" Target="slides/slide5.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7.xml"/><Relationship Id="rId23" Type="http://schemas.openxmlformats.org/officeDocument/2006/relationships/font" Target="fonts/MontserratMedium-italic.fntdata"/><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8c04af5db1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8c04af5db1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8cb7106e4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8cb7106e4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8e7518179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8e7518179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8e7518179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8e7518179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8e75181799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8e75181799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8e75181799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8e75181799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8c04af5db1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8c04af5db1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80" name="Shape 80"/>
        <p:cNvGrpSpPr/>
        <p:nvPr/>
      </p:nvGrpSpPr>
      <p:grpSpPr>
        <a:xfrm>
          <a:off x="0" y="0"/>
          <a:ext cx="0" cy="0"/>
          <a:chOff x="0" y="0"/>
          <a:chExt cx="0" cy="0"/>
        </a:xfrm>
      </p:grpSpPr>
      <p:sp>
        <p:nvSpPr>
          <p:cNvPr id="81" name="Google Shape;81;p15"/>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6000"/>
              <a:buFont typeface="Montserrat SemiBold"/>
              <a:buNone/>
              <a:defRPr b="0" sz="6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Clr>
                <a:schemeClr val="lt1"/>
              </a:buClr>
              <a:buSzPts val="10400"/>
              <a:buNone/>
              <a:defRPr sz="10400">
                <a:solidFill>
                  <a:schemeClr val="lt1"/>
                </a:solidFill>
              </a:defRPr>
            </a:lvl2pPr>
            <a:lvl3pPr lvl="2" rtl="0" algn="ctr">
              <a:spcBef>
                <a:spcPts val="0"/>
              </a:spcBef>
              <a:spcAft>
                <a:spcPts val="0"/>
              </a:spcAft>
              <a:buClr>
                <a:schemeClr val="lt1"/>
              </a:buClr>
              <a:buSzPts val="10400"/>
              <a:buNone/>
              <a:defRPr sz="10400">
                <a:solidFill>
                  <a:schemeClr val="lt1"/>
                </a:solidFill>
              </a:defRPr>
            </a:lvl3pPr>
            <a:lvl4pPr lvl="3" rtl="0" algn="ctr">
              <a:spcBef>
                <a:spcPts val="0"/>
              </a:spcBef>
              <a:spcAft>
                <a:spcPts val="0"/>
              </a:spcAft>
              <a:buClr>
                <a:schemeClr val="lt1"/>
              </a:buClr>
              <a:buSzPts val="10400"/>
              <a:buNone/>
              <a:defRPr sz="10400">
                <a:solidFill>
                  <a:schemeClr val="lt1"/>
                </a:solidFill>
              </a:defRPr>
            </a:lvl4pPr>
            <a:lvl5pPr lvl="4" rtl="0" algn="ctr">
              <a:spcBef>
                <a:spcPts val="0"/>
              </a:spcBef>
              <a:spcAft>
                <a:spcPts val="0"/>
              </a:spcAft>
              <a:buClr>
                <a:schemeClr val="lt1"/>
              </a:buClr>
              <a:buSzPts val="10400"/>
              <a:buNone/>
              <a:defRPr sz="10400">
                <a:solidFill>
                  <a:schemeClr val="lt1"/>
                </a:solidFill>
              </a:defRPr>
            </a:lvl5pPr>
            <a:lvl6pPr lvl="5" rtl="0" algn="ctr">
              <a:spcBef>
                <a:spcPts val="0"/>
              </a:spcBef>
              <a:spcAft>
                <a:spcPts val="0"/>
              </a:spcAft>
              <a:buClr>
                <a:schemeClr val="lt1"/>
              </a:buClr>
              <a:buSzPts val="10400"/>
              <a:buNone/>
              <a:defRPr sz="10400">
                <a:solidFill>
                  <a:schemeClr val="lt1"/>
                </a:solidFill>
              </a:defRPr>
            </a:lvl6pPr>
            <a:lvl7pPr lvl="6" rtl="0" algn="ctr">
              <a:spcBef>
                <a:spcPts val="0"/>
              </a:spcBef>
              <a:spcAft>
                <a:spcPts val="0"/>
              </a:spcAft>
              <a:buClr>
                <a:schemeClr val="lt1"/>
              </a:buClr>
              <a:buSzPts val="10400"/>
              <a:buNone/>
              <a:defRPr sz="10400">
                <a:solidFill>
                  <a:schemeClr val="lt1"/>
                </a:solidFill>
              </a:defRPr>
            </a:lvl7pPr>
            <a:lvl8pPr lvl="7" rtl="0" algn="ctr">
              <a:spcBef>
                <a:spcPts val="0"/>
              </a:spcBef>
              <a:spcAft>
                <a:spcPts val="0"/>
              </a:spcAft>
              <a:buClr>
                <a:schemeClr val="lt1"/>
              </a:buClr>
              <a:buSzPts val="10400"/>
              <a:buNone/>
              <a:defRPr sz="10400">
                <a:solidFill>
                  <a:schemeClr val="lt1"/>
                </a:solidFill>
              </a:defRPr>
            </a:lvl8pPr>
            <a:lvl9pPr lvl="8" rtl="0" algn="ctr">
              <a:spcBef>
                <a:spcPts val="0"/>
              </a:spcBef>
              <a:spcAft>
                <a:spcPts val="0"/>
              </a:spcAft>
              <a:buClr>
                <a:schemeClr val="lt1"/>
              </a:buClr>
              <a:buSzPts val="10400"/>
              <a:buNone/>
              <a:defRPr sz="10400">
                <a:solidFill>
                  <a:schemeClr val="lt1"/>
                </a:solidFill>
              </a:defRPr>
            </a:lvl9pPr>
          </a:lstStyle>
          <a:p/>
        </p:txBody>
      </p:sp>
      <p:sp>
        <p:nvSpPr>
          <p:cNvPr id="82" name="Google Shape;82;p15"/>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chemeClr val="lt1"/>
              </a:buClr>
              <a:buSzPts val="3600"/>
              <a:buNone/>
              <a:defRPr sz="3600">
                <a:solidFill>
                  <a:schemeClr val="lt1"/>
                </a:solidFill>
              </a:defRPr>
            </a:lvl1pPr>
            <a:lvl2pPr lvl="1" rtl="0" algn="ctr">
              <a:lnSpc>
                <a:spcPct val="100000"/>
              </a:lnSpc>
              <a:spcBef>
                <a:spcPts val="0"/>
              </a:spcBef>
              <a:spcAft>
                <a:spcPts val="0"/>
              </a:spcAft>
              <a:buSzPts val="5600"/>
              <a:buNone/>
              <a:defRPr sz="5600"/>
            </a:lvl2pPr>
            <a:lvl3pPr lvl="2" rtl="0" algn="ctr">
              <a:lnSpc>
                <a:spcPct val="100000"/>
              </a:lnSpc>
              <a:spcBef>
                <a:spcPts val="0"/>
              </a:spcBef>
              <a:spcAft>
                <a:spcPts val="0"/>
              </a:spcAft>
              <a:buSzPts val="5600"/>
              <a:buNone/>
              <a:defRPr sz="5600"/>
            </a:lvl3pPr>
            <a:lvl4pPr lvl="3" rtl="0" algn="ctr">
              <a:lnSpc>
                <a:spcPct val="100000"/>
              </a:lnSpc>
              <a:spcBef>
                <a:spcPts val="0"/>
              </a:spcBef>
              <a:spcAft>
                <a:spcPts val="0"/>
              </a:spcAft>
              <a:buSzPts val="5600"/>
              <a:buNone/>
              <a:defRPr sz="5600"/>
            </a:lvl4pPr>
            <a:lvl5pPr lvl="4" rtl="0" algn="ctr">
              <a:lnSpc>
                <a:spcPct val="100000"/>
              </a:lnSpc>
              <a:spcBef>
                <a:spcPts val="0"/>
              </a:spcBef>
              <a:spcAft>
                <a:spcPts val="0"/>
              </a:spcAft>
              <a:buSzPts val="5600"/>
              <a:buNone/>
              <a:defRPr sz="5600"/>
            </a:lvl5pPr>
            <a:lvl6pPr lvl="5" rtl="0" algn="ctr">
              <a:lnSpc>
                <a:spcPct val="100000"/>
              </a:lnSpc>
              <a:spcBef>
                <a:spcPts val="0"/>
              </a:spcBef>
              <a:spcAft>
                <a:spcPts val="0"/>
              </a:spcAft>
              <a:buSzPts val="5600"/>
              <a:buNone/>
              <a:defRPr sz="5600"/>
            </a:lvl6pPr>
            <a:lvl7pPr lvl="6" rtl="0" algn="ctr">
              <a:lnSpc>
                <a:spcPct val="100000"/>
              </a:lnSpc>
              <a:spcBef>
                <a:spcPts val="0"/>
              </a:spcBef>
              <a:spcAft>
                <a:spcPts val="0"/>
              </a:spcAft>
              <a:buSzPts val="5600"/>
              <a:buNone/>
              <a:defRPr sz="5600"/>
            </a:lvl7pPr>
            <a:lvl8pPr lvl="7" rtl="0" algn="ctr">
              <a:lnSpc>
                <a:spcPct val="100000"/>
              </a:lnSpc>
              <a:spcBef>
                <a:spcPts val="0"/>
              </a:spcBef>
              <a:spcAft>
                <a:spcPts val="0"/>
              </a:spcAft>
              <a:buSzPts val="5600"/>
              <a:buNone/>
              <a:defRPr sz="5600"/>
            </a:lvl8pPr>
            <a:lvl9pPr lvl="8" rtl="0" algn="ctr">
              <a:lnSpc>
                <a:spcPct val="100000"/>
              </a:lnSpc>
              <a:spcBef>
                <a:spcPts val="0"/>
              </a:spcBef>
              <a:spcAft>
                <a:spcPts val="0"/>
              </a:spcAft>
              <a:buSzPts val="5600"/>
              <a:buNone/>
              <a:defRPr sz="5600"/>
            </a:lvl9pPr>
          </a:lstStyle>
          <a:p/>
        </p:txBody>
      </p:sp>
      <p:sp>
        <p:nvSpPr>
          <p:cNvPr id="83" name="Google Shape;83;p15"/>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rtl="0">
              <a:spcBef>
                <a:spcPts val="200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p:txBody>
      </p:sp>
      <p:pic>
        <p:nvPicPr>
          <p:cNvPr id="84" name="Google Shape;84;p15"/>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85" name="Google Shape;85;p15"/>
          <p:cNvSpPr/>
          <p:nvPr/>
        </p:nvSpPr>
        <p:spPr>
          <a:xfrm>
            <a:off x="17398450" y="8918400"/>
            <a:ext cx="889800" cy="1368600"/>
          </a:xfrm>
          <a:prstGeom prst="rect">
            <a:avLst/>
          </a:prstGeom>
          <a:solidFill>
            <a:schemeClr val="accent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86" name="Shape 86"/>
        <p:cNvGrpSpPr/>
        <p:nvPr/>
      </p:nvGrpSpPr>
      <p:grpSpPr>
        <a:xfrm>
          <a:off x="0" y="0"/>
          <a:ext cx="0" cy="0"/>
          <a:chOff x="0" y="0"/>
          <a:chExt cx="0" cy="0"/>
        </a:xfrm>
      </p:grpSpPr>
      <p:sp>
        <p:nvSpPr>
          <p:cNvPr id="87" name="Google Shape;87;p16"/>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6000"/>
              <a:buFont typeface="Montserrat SemiBold"/>
              <a:buNone/>
              <a:defRPr b="0" sz="6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7200"/>
              <a:buNone/>
              <a:defRPr sz="7200"/>
            </a:lvl2pPr>
            <a:lvl3pPr lvl="2" rtl="0" algn="ctr">
              <a:spcBef>
                <a:spcPts val="0"/>
              </a:spcBef>
              <a:spcAft>
                <a:spcPts val="0"/>
              </a:spcAft>
              <a:buSzPts val="7200"/>
              <a:buNone/>
              <a:defRPr sz="7200"/>
            </a:lvl3pPr>
            <a:lvl4pPr lvl="3" rtl="0" algn="ctr">
              <a:spcBef>
                <a:spcPts val="0"/>
              </a:spcBef>
              <a:spcAft>
                <a:spcPts val="0"/>
              </a:spcAft>
              <a:buSzPts val="7200"/>
              <a:buNone/>
              <a:defRPr sz="7200"/>
            </a:lvl4pPr>
            <a:lvl5pPr lvl="4" rtl="0" algn="ctr">
              <a:spcBef>
                <a:spcPts val="0"/>
              </a:spcBef>
              <a:spcAft>
                <a:spcPts val="0"/>
              </a:spcAft>
              <a:buSzPts val="7200"/>
              <a:buNone/>
              <a:defRPr sz="7200"/>
            </a:lvl5pPr>
            <a:lvl6pPr lvl="5" rtl="0" algn="ctr">
              <a:spcBef>
                <a:spcPts val="0"/>
              </a:spcBef>
              <a:spcAft>
                <a:spcPts val="0"/>
              </a:spcAft>
              <a:buSzPts val="7200"/>
              <a:buNone/>
              <a:defRPr sz="7200"/>
            </a:lvl6pPr>
            <a:lvl7pPr lvl="6" rtl="0" algn="ctr">
              <a:spcBef>
                <a:spcPts val="0"/>
              </a:spcBef>
              <a:spcAft>
                <a:spcPts val="0"/>
              </a:spcAft>
              <a:buSzPts val="7200"/>
              <a:buNone/>
              <a:defRPr sz="7200"/>
            </a:lvl7pPr>
            <a:lvl8pPr lvl="7" rtl="0" algn="ctr">
              <a:spcBef>
                <a:spcPts val="0"/>
              </a:spcBef>
              <a:spcAft>
                <a:spcPts val="0"/>
              </a:spcAft>
              <a:buSzPts val="7200"/>
              <a:buNone/>
              <a:defRPr sz="7200"/>
            </a:lvl8pPr>
            <a:lvl9pPr lvl="8" rtl="0" algn="ctr">
              <a:spcBef>
                <a:spcPts val="0"/>
              </a:spcBef>
              <a:spcAft>
                <a:spcPts val="0"/>
              </a:spcAft>
              <a:buSzPts val="7200"/>
              <a:buNone/>
              <a:defRPr sz="7200"/>
            </a:lvl9pPr>
          </a:lstStyle>
          <a:p/>
        </p:txBody>
      </p:sp>
      <p:sp>
        <p:nvSpPr>
          <p:cNvPr id="88" name="Google Shape;88;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chemeClr val="lt1"/>
                </a:solidFill>
                <a:latin typeface="Montserrat Medium"/>
                <a:ea typeface="Montserrat Medium"/>
                <a:cs typeface="Montserrat Medium"/>
                <a:sym typeface="Montserrat Medium"/>
              </a:defRPr>
            </a:lvl1pPr>
            <a:lvl2pPr lvl="1" rtl="0">
              <a:buNone/>
              <a:defRPr sz="1600">
                <a:solidFill>
                  <a:schemeClr val="lt1"/>
                </a:solidFill>
                <a:latin typeface="Montserrat Medium"/>
                <a:ea typeface="Montserrat Medium"/>
                <a:cs typeface="Montserrat Medium"/>
                <a:sym typeface="Montserrat Medium"/>
              </a:defRPr>
            </a:lvl2pPr>
            <a:lvl3pPr lvl="2" rtl="0">
              <a:buNone/>
              <a:defRPr sz="1600">
                <a:solidFill>
                  <a:schemeClr val="lt1"/>
                </a:solidFill>
                <a:latin typeface="Montserrat Medium"/>
                <a:ea typeface="Montserrat Medium"/>
                <a:cs typeface="Montserrat Medium"/>
                <a:sym typeface="Montserrat Medium"/>
              </a:defRPr>
            </a:lvl3pPr>
            <a:lvl4pPr lvl="3" rtl="0">
              <a:buNone/>
              <a:defRPr sz="1600">
                <a:solidFill>
                  <a:schemeClr val="lt1"/>
                </a:solidFill>
                <a:latin typeface="Montserrat Medium"/>
                <a:ea typeface="Montserrat Medium"/>
                <a:cs typeface="Montserrat Medium"/>
                <a:sym typeface="Montserrat Medium"/>
              </a:defRPr>
            </a:lvl4pPr>
            <a:lvl5pPr lvl="4" rtl="0">
              <a:buNone/>
              <a:defRPr sz="1600">
                <a:solidFill>
                  <a:schemeClr val="lt1"/>
                </a:solidFill>
                <a:latin typeface="Montserrat Medium"/>
                <a:ea typeface="Montserrat Medium"/>
                <a:cs typeface="Montserrat Medium"/>
                <a:sym typeface="Montserrat Medium"/>
              </a:defRPr>
            </a:lvl5pPr>
            <a:lvl6pPr lvl="5" rtl="0">
              <a:buNone/>
              <a:defRPr sz="1600">
                <a:solidFill>
                  <a:schemeClr val="lt1"/>
                </a:solidFill>
                <a:latin typeface="Montserrat Medium"/>
                <a:ea typeface="Montserrat Medium"/>
                <a:cs typeface="Montserrat Medium"/>
                <a:sym typeface="Montserrat Medium"/>
              </a:defRPr>
            </a:lvl6pPr>
            <a:lvl7pPr lvl="6" rtl="0">
              <a:buNone/>
              <a:defRPr sz="1600">
                <a:solidFill>
                  <a:schemeClr val="lt1"/>
                </a:solidFill>
                <a:latin typeface="Montserrat Medium"/>
                <a:ea typeface="Montserrat Medium"/>
                <a:cs typeface="Montserrat Medium"/>
                <a:sym typeface="Montserrat Medium"/>
              </a:defRPr>
            </a:lvl7pPr>
            <a:lvl8pPr lvl="7" rtl="0">
              <a:buNone/>
              <a:defRPr sz="1600">
                <a:solidFill>
                  <a:schemeClr val="lt1"/>
                </a:solidFill>
                <a:latin typeface="Montserrat Medium"/>
                <a:ea typeface="Montserrat Medium"/>
                <a:cs typeface="Montserrat Medium"/>
                <a:sym typeface="Montserrat Medium"/>
              </a:defRPr>
            </a:lvl8pPr>
            <a:lvl9pPr lvl="8" rtl="0">
              <a:buNone/>
              <a:defRPr sz="16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89" name="Google Shape;89;p16"/>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0" name="Shape 90"/>
        <p:cNvGrpSpPr/>
        <p:nvPr/>
      </p:nvGrpSpPr>
      <p:grpSpPr>
        <a:xfrm>
          <a:off x="0" y="0"/>
          <a:ext cx="0" cy="0"/>
          <a:chOff x="0" y="0"/>
          <a:chExt cx="0" cy="0"/>
        </a:xfrm>
      </p:grpSpPr>
      <p:sp>
        <p:nvSpPr>
          <p:cNvPr id="91" name="Google Shape;91;p17"/>
          <p:cNvSpPr txBox="1"/>
          <p:nvPr>
            <p:ph type="title"/>
          </p:nvPr>
        </p:nvSpPr>
        <p:spPr>
          <a:xfrm>
            <a:off x="917950" y="890050"/>
            <a:ext cx="1645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92" name="Google Shape;92;p17"/>
          <p:cNvSpPr txBox="1"/>
          <p:nvPr>
            <p:ph idx="1" type="body"/>
          </p:nvPr>
        </p:nvSpPr>
        <p:spPr>
          <a:xfrm>
            <a:off x="917950" y="2876300"/>
            <a:ext cx="16452000" cy="59622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93" name="Google Shape;93;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4" name="Shape 94"/>
        <p:cNvGrpSpPr/>
        <p:nvPr/>
      </p:nvGrpSpPr>
      <p:grpSpPr>
        <a:xfrm>
          <a:off x="0" y="0"/>
          <a:ext cx="0" cy="0"/>
          <a:chOff x="0" y="0"/>
          <a:chExt cx="0" cy="0"/>
        </a:xfrm>
      </p:grpSpPr>
      <p:sp>
        <p:nvSpPr>
          <p:cNvPr id="95" name="Google Shape;95;p18"/>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96" name="Google Shape;96;p18"/>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sz="2400"/>
            </a:lvl5pPr>
            <a:lvl6pPr indent="-381000" lvl="5" marL="2743200" rtl="0">
              <a:spcBef>
                <a:spcPts val="1200"/>
              </a:spcBef>
              <a:spcAft>
                <a:spcPts val="0"/>
              </a:spcAft>
              <a:buSzPts val="2400"/>
              <a:buChar char="–"/>
              <a:defRPr sz="2400"/>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97" name="Google Shape;97;p18"/>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sz="2400"/>
            </a:lvl5pPr>
            <a:lvl6pPr indent="-381000" lvl="5" marL="2743200" rtl="0">
              <a:spcBef>
                <a:spcPts val="1200"/>
              </a:spcBef>
              <a:spcAft>
                <a:spcPts val="0"/>
              </a:spcAft>
              <a:buSzPts val="2400"/>
              <a:buChar char="–"/>
              <a:defRPr sz="2400"/>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98" name="Google Shape;98;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99" name="Google Shape;99;p18"/>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0" name="Shape 100"/>
        <p:cNvGrpSpPr/>
        <p:nvPr/>
      </p:nvGrpSpPr>
      <p:grpSpPr>
        <a:xfrm>
          <a:off x="0" y="0"/>
          <a:ext cx="0" cy="0"/>
          <a:chOff x="0" y="0"/>
          <a:chExt cx="0" cy="0"/>
        </a:xfrm>
      </p:grpSpPr>
      <p:sp>
        <p:nvSpPr>
          <p:cNvPr id="101" name="Google Shape;101;p19"/>
          <p:cNvSpPr txBox="1"/>
          <p:nvPr>
            <p:ph type="title"/>
          </p:nvPr>
        </p:nvSpPr>
        <p:spPr>
          <a:xfrm>
            <a:off x="917950" y="890050"/>
            <a:ext cx="1645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102" name="Google Shape;102;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103" name="Shape 103"/>
        <p:cNvGrpSpPr/>
        <p:nvPr/>
      </p:nvGrpSpPr>
      <p:grpSpPr>
        <a:xfrm>
          <a:off x="0" y="0"/>
          <a:ext cx="0" cy="0"/>
          <a:chOff x="0" y="0"/>
          <a:chExt cx="0" cy="0"/>
        </a:xfrm>
      </p:grpSpPr>
      <p:sp>
        <p:nvSpPr>
          <p:cNvPr id="104" name="Google Shape;104;p20"/>
          <p:cNvSpPr txBox="1"/>
          <p:nvPr>
            <p:ph type="title"/>
          </p:nvPr>
        </p:nvSpPr>
        <p:spPr>
          <a:xfrm>
            <a:off x="917950" y="890050"/>
            <a:ext cx="1645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105" name="Google Shape;105;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106" name="Google Shape;106;p20"/>
          <p:cNvSpPr txBox="1"/>
          <p:nvPr>
            <p:ph idx="1" type="body"/>
          </p:nvPr>
        </p:nvSpPr>
        <p:spPr>
          <a:xfrm>
            <a:off x="906400" y="2857850"/>
            <a:ext cx="16463400" cy="8106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107" name="Google Shape;107;p20"/>
          <p:cNvSpPr txBox="1"/>
          <p:nvPr>
            <p:ph idx="2"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8" name="Google Shape;108;p20"/>
          <p:cNvSpPr txBox="1"/>
          <p:nvPr>
            <p:ph idx="3"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109" name="Google Shape;109;p20"/>
          <p:cNvSpPr txBox="1"/>
          <p:nvPr>
            <p:ph idx="4"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10" name="Google Shape;110;p20"/>
          <p:cNvSpPr txBox="1"/>
          <p:nvPr>
            <p:ph idx="5"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111" name="Google Shape;111;p20"/>
          <p:cNvSpPr txBox="1"/>
          <p:nvPr>
            <p:ph idx="6"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12" name="Google Shape;112;p20"/>
          <p:cNvSpPr txBox="1"/>
          <p:nvPr>
            <p:ph idx="7"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113" name="Shape 113"/>
        <p:cNvGrpSpPr/>
        <p:nvPr/>
      </p:nvGrpSpPr>
      <p:grpSpPr>
        <a:xfrm>
          <a:off x="0" y="0"/>
          <a:ext cx="0" cy="0"/>
          <a:chOff x="0" y="0"/>
          <a:chExt cx="0" cy="0"/>
        </a:xfrm>
      </p:grpSpPr>
      <p:sp>
        <p:nvSpPr>
          <p:cNvPr id="114" name="Google Shape;114;p21"/>
          <p:cNvSpPr txBox="1"/>
          <p:nvPr>
            <p:ph type="title"/>
          </p:nvPr>
        </p:nvSpPr>
        <p:spPr>
          <a:xfrm>
            <a:off x="917950" y="890050"/>
            <a:ext cx="1645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115" name="Google Shape;115;p21"/>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16" name="Google Shape;116;p21"/>
          <p:cNvSpPr txBox="1"/>
          <p:nvPr>
            <p:ph idx="2" type="subTitle"/>
          </p:nvPr>
        </p:nvSpPr>
        <p:spPr>
          <a:xfrm>
            <a:off x="11111450" y="5342400"/>
            <a:ext cx="6258600" cy="7890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17" name="Google Shape;117;p21"/>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118" name="Google Shape;118;p21"/>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19" name="Google Shape;119;p21"/>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120" name="Google Shape;120;p21"/>
          <p:cNvSpPr txBox="1"/>
          <p:nvPr>
            <p:ph idx="6" type="subTitle"/>
          </p:nvPr>
        </p:nvSpPr>
        <p:spPr>
          <a:xfrm>
            <a:off x="11111450" y="635545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21" name="Google Shape;121;p21"/>
          <p:cNvSpPr txBox="1"/>
          <p:nvPr>
            <p:ph idx="7" type="subTitle"/>
          </p:nvPr>
        </p:nvSpPr>
        <p:spPr>
          <a:xfrm>
            <a:off x="11111450" y="73685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22" name="Google Shape;122;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123" name="Shape 123"/>
        <p:cNvGrpSpPr/>
        <p:nvPr/>
      </p:nvGrpSpPr>
      <p:grpSpPr>
        <a:xfrm>
          <a:off x="0" y="0"/>
          <a:ext cx="0" cy="0"/>
          <a:chOff x="0" y="0"/>
          <a:chExt cx="0" cy="0"/>
        </a:xfrm>
      </p:grpSpPr>
      <p:sp>
        <p:nvSpPr>
          <p:cNvPr id="124" name="Google Shape;124;p22"/>
          <p:cNvSpPr txBox="1"/>
          <p:nvPr>
            <p:ph type="title"/>
          </p:nvPr>
        </p:nvSpPr>
        <p:spPr>
          <a:xfrm>
            <a:off x="917950" y="890050"/>
            <a:ext cx="1645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125" name="Google Shape;125;p22"/>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26" name="Google Shape;126;p22"/>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127" name="Google Shape;127;p22"/>
          <p:cNvSpPr txBox="1"/>
          <p:nvPr>
            <p:ph idx="3" type="subTitle"/>
          </p:nvPr>
        </p:nvSpPr>
        <p:spPr>
          <a:xfrm>
            <a:off x="9468000" y="287630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28" name="Google Shape;128;p22"/>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129" name="Google Shape;129;p22"/>
          <p:cNvSpPr txBox="1"/>
          <p:nvPr>
            <p:ph idx="5" type="subTitle"/>
          </p:nvPr>
        </p:nvSpPr>
        <p:spPr>
          <a:xfrm>
            <a:off x="917950" y="5904750"/>
            <a:ext cx="6256800" cy="906600"/>
          </a:xfrm>
          <a:prstGeom prst="rect">
            <a:avLst/>
          </a:prstGeom>
          <a:solidFill>
            <a:schemeClr val="accent2"/>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30" name="Google Shape;130;p22"/>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131" name="Google Shape;131;p22"/>
          <p:cNvSpPr txBox="1"/>
          <p:nvPr>
            <p:ph idx="7" type="subTitle"/>
          </p:nvPr>
        </p:nvSpPr>
        <p:spPr>
          <a:xfrm>
            <a:off x="9468000" y="590475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32" name="Google Shape;132;p22"/>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133" name="Google Shape;133;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34" name="Shape 134"/>
        <p:cNvGrpSpPr/>
        <p:nvPr/>
      </p:nvGrpSpPr>
      <p:grpSpPr>
        <a:xfrm>
          <a:off x="0" y="0"/>
          <a:ext cx="0" cy="0"/>
          <a:chOff x="0" y="0"/>
          <a:chExt cx="0" cy="0"/>
        </a:xfrm>
      </p:grpSpPr>
      <p:sp>
        <p:nvSpPr>
          <p:cNvPr id="135" name="Google Shape;135;p23"/>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136" name="Google Shape;136;p23"/>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sz="2400"/>
            </a:lvl5pPr>
            <a:lvl6pPr indent="-381000" lvl="5" marL="2743200" rtl="0">
              <a:spcBef>
                <a:spcPts val="1200"/>
              </a:spcBef>
              <a:spcAft>
                <a:spcPts val="0"/>
              </a:spcAft>
              <a:buSzPts val="2400"/>
              <a:buChar char="–"/>
              <a:defRPr sz="2400"/>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137" name="Google Shape;137;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38" name="Shape 138"/>
        <p:cNvGrpSpPr/>
        <p:nvPr/>
      </p:nvGrpSpPr>
      <p:grpSpPr>
        <a:xfrm>
          <a:off x="0" y="0"/>
          <a:ext cx="0" cy="0"/>
          <a:chOff x="0" y="0"/>
          <a:chExt cx="0" cy="0"/>
        </a:xfrm>
      </p:grpSpPr>
      <p:sp>
        <p:nvSpPr>
          <p:cNvPr id="139" name="Google Shape;139;p24"/>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7200"/>
              <a:buFont typeface="Montserrat SemiBold"/>
              <a:buNone/>
              <a:defRPr b="0" i="1" sz="7200">
                <a:solidFill>
                  <a:schemeClr val="lt1"/>
                </a:solidFill>
                <a:latin typeface="Montserrat SemiBold"/>
                <a:ea typeface="Montserrat SemiBold"/>
                <a:cs typeface="Montserrat SemiBold"/>
                <a:sym typeface="Montserrat SemiBold"/>
              </a:defRPr>
            </a:lvl1pPr>
            <a:lvl2pPr lvl="1" rtl="0">
              <a:spcBef>
                <a:spcPts val="0"/>
              </a:spcBef>
              <a:spcAft>
                <a:spcPts val="0"/>
              </a:spcAft>
              <a:buSzPts val="7200"/>
              <a:buFont typeface="Montserrat SemiBold"/>
              <a:buNone/>
              <a:defRPr sz="7200">
                <a:latin typeface="Montserrat SemiBold"/>
                <a:ea typeface="Montserrat SemiBold"/>
                <a:cs typeface="Montserrat SemiBold"/>
                <a:sym typeface="Montserrat SemiBold"/>
              </a:defRPr>
            </a:lvl2pPr>
            <a:lvl3pPr lvl="2" rtl="0">
              <a:spcBef>
                <a:spcPts val="0"/>
              </a:spcBef>
              <a:spcAft>
                <a:spcPts val="0"/>
              </a:spcAft>
              <a:buSzPts val="7200"/>
              <a:buFont typeface="Montserrat SemiBold"/>
              <a:buNone/>
              <a:defRPr sz="7200">
                <a:latin typeface="Montserrat SemiBold"/>
                <a:ea typeface="Montserrat SemiBold"/>
                <a:cs typeface="Montserrat SemiBold"/>
                <a:sym typeface="Montserrat SemiBold"/>
              </a:defRPr>
            </a:lvl3pPr>
            <a:lvl4pPr lvl="3" rtl="0">
              <a:spcBef>
                <a:spcPts val="0"/>
              </a:spcBef>
              <a:spcAft>
                <a:spcPts val="0"/>
              </a:spcAft>
              <a:buSzPts val="7200"/>
              <a:buFont typeface="Montserrat SemiBold"/>
              <a:buNone/>
              <a:defRPr sz="7200">
                <a:latin typeface="Montserrat SemiBold"/>
                <a:ea typeface="Montserrat SemiBold"/>
                <a:cs typeface="Montserrat SemiBold"/>
                <a:sym typeface="Montserrat SemiBold"/>
              </a:defRPr>
            </a:lvl4pPr>
            <a:lvl5pPr lvl="4" rtl="0">
              <a:spcBef>
                <a:spcPts val="0"/>
              </a:spcBef>
              <a:spcAft>
                <a:spcPts val="0"/>
              </a:spcAft>
              <a:buSzPts val="7200"/>
              <a:buFont typeface="Montserrat SemiBold"/>
              <a:buNone/>
              <a:defRPr sz="7200">
                <a:latin typeface="Montserrat SemiBold"/>
                <a:ea typeface="Montserrat SemiBold"/>
                <a:cs typeface="Montserrat SemiBold"/>
                <a:sym typeface="Montserrat SemiBold"/>
              </a:defRPr>
            </a:lvl5pPr>
            <a:lvl6pPr lvl="5" rtl="0">
              <a:spcBef>
                <a:spcPts val="0"/>
              </a:spcBef>
              <a:spcAft>
                <a:spcPts val="0"/>
              </a:spcAft>
              <a:buSzPts val="7200"/>
              <a:buFont typeface="Montserrat SemiBold"/>
              <a:buNone/>
              <a:defRPr sz="7200">
                <a:latin typeface="Montserrat SemiBold"/>
                <a:ea typeface="Montserrat SemiBold"/>
                <a:cs typeface="Montserrat SemiBold"/>
                <a:sym typeface="Montserrat SemiBold"/>
              </a:defRPr>
            </a:lvl6pPr>
            <a:lvl7pPr lvl="6" rtl="0">
              <a:spcBef>
                <a:spcPts val="0"/>
              </a:spcBef>
              <a:spcAft>
                <a:spcPts val="0"/>
              </a:spcAft>
              <a:buSzPts val="7200"/>
              <a:buFont typeface="Montserrat SemiBold"/>
              <a:buNone/>
              <a:defRPr sz="7200">
                <a:latin typeface="Montserrat SemiBold"/>
                <a:ea typeface="Montserrat SemiBold"/>
                <a:cs typeface="Montserrat SemiBold"/>
                <a:sym typeface="Montserrat SemiBold"/>
              </a:defRPr>
            </a:lvl7pPr>
            <a:lvl8pPr lvl="7" rtl="0">
              <a:spcBef>
                <a:spcPts val="0"/>
              </a:spcBef>
              <a:spcAft>
                <a:spcPts val="0"/>
              </a:spcAft>
              <a:buSzPts val="7200"/>
              <a:buFont typeface="Montserrat SemiBold"/>
              <a:buNone/>
              <a:defRPr sz="7200">
                <a:latin typeface="Montserrat SemiBold"/>
                <a:ea typeface="Montserrat SemiBold"/>
                <a:cs typeface="Montserrat SemiBold"/>
                <a:sym typeface="Montserrat SemiBold"/>
              </a:defRPr>
            </a:lvl8pPr>
            <a:lvl9pPr lvl="8" rtl="0">
              <a:spcBef>
                <a:spcPts val="0"/>
              </a:spcBef>
              <a:spcAft>
                <a:spcPts val="0"/>
              </a:spcAft>
              <a:buSzPts val="7200"/>
              <a:buFont typeface="Montserrat SemiBold"/>
              <a:buNone/>
              <a:defRPr sz="7200">
                <a:latin typeface="Montserrat SemiBold"/>
                <a:ea typeface="Montserrat SemiBold"/>
                <a:cs typeface="Montserrat SemiBold"/>
                <a:sym typeface="Montserrat SemiBold"/>
              </a:defRPr>
            </a:lvl9pPr>
          </a:lstStyle>
          <a:p/>
        </p:txBody>
      </p:sp>
      <p:sp>
        <p:nvSpPr>
          <p:cNvPr id="140" name="Google Shape;140;p24"/>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rtl="0">
              <a:lnSpc>
                <a:spcPct val="140000"/>
              </a:lnSpc>
              <a:spcBef>
                <a:spcPts val="200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2000"/>
              </a:spcBef>
              <a:spcAft>
                <a:spcPts val="0"/>
              </a:spcAft>
              <a:buNone/>
              <a:defRPr/>
            </a:lvl3pPr>
            <a:lvl4pPr lvl="3" rtl="0">
              <a:spcBef>
                <a:spcPts val="2000"/>
              </a:spcBef>
              <a:spcAft>
                <a:spcPts val="0"/>
              </a:spcAft>
              <a:buNone/>
              <a:defRPr/>
            </a:lvl4pPr>
            <a:lvl5pPr lvl="4" rtl="0">
              <a:spcBef>
                <a:spcPts val="2000"/>
              </a:spcBef>
              <a:spcAft>
                <a:spcPts val="0"/>
              </a:spcAft>
              <a:buNone/>
              <a:defRPr/>
            </a:lvl5pPr>
            <a:lvl6pPr lvl="5" rtl="0">
              <a:spcBef>
                <a:spcPts val="2000"/>
              </a:spcBef>
              <a:spcAft>
                <a:spcPts val="0"/>
              </a:spcAft>
              <a:buNone/>
              <a:defRPr/>
            </a:lvl6pPr>
            <a:lvl7pPr lvl="6" rtl="0">
              <a:spcBef>
                <a:spcPts val="2000"/>
              </a:spcBef>
              <a:spcAft>
                <a:spcPts val="0"/>
              </a:spcAft>
              <a:buNone/>
              <a:defRPr/>
            </a:lvl7pPr>
            <a:lvl8pPr lvl="7" rtl="0">
              <a:spcBef>
                <a:spcPts val="2000"/>
              </a:spcBef>
              <a:spcAft>
                <a:spcPts val="0"/>
              </a:spcAft>
              <a:buNone/>
              <a:defRPr/>
            </a:lvl8pPr>
            <a:lvl9pPr lvl="8" rtl="0">
              <a:spcBef>
                <a:spcPts val="2000"/>
              </a:spcBef>
              <a:spcAft>
                <a:spcPts val="2000"/>
              </a:spcAft>
              <a:buNone/>
              <a:defRPr/>
            </a:lvl9pPr>
          </a:lstStyle>
          <a:p/>
        </p:txBody>
      </p:sp>
      <p:pic>
        <p:nvPicPr>
          <p:cNvPr id="141" name="Google Shape;141;p24"/>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42" name="Shape 142"/>
        <p:cNvGrpSpPr/>
        <p:nvPr/>
      </p:nvGrpSpPr>
      <p:grpSpPr>
        <a:xfrm>
          <a:off x="0" y="0"/>
          <a:ext cx="0" cy="0"/>
          <a:chOff x="0" y="0"/>
          <a:chExt cx="0" cy="0"/>
        </a:xfrm>
      </p:grpSpPr>
      <p:sp>
        <p:nvSpPr>
          <p:cNvPr id="143" name="Google Shape;143;p25"/>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1600"/>
              <a:buNone/>
              <a:defRPr sz="1600"/>
            </a:lvl1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4" name="Shape 144"/>
        <p:cNvGrpSpPr/>
        <p:nvPr/>
      </p:nvGrpSpPr>
      <p:grpSpPr>
        <a:xfrm>
          <a:off x="0" y="0"/>
          <a:ext cx="0" cy="0"/>
          <a:chOff x="0" y="0"/>
          <a:chExt cx="0" cy="0"/>
        </a:xfrm>
      </p:grpSpPr>
      <p:sp>
        <p:nvSpPr>
          <p:cNvPr id="145" name="Google Shape;145;p2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75" name="Shape 75"/>
        <p:cNvGrpSpPr/>
        <p:nvPr/>
      </p:nvGrpSpPr>
      <p:grpSpPr>
        <a:xfrm>
          <a:off x="0" y="0"/>
          <a:ext cx="0" cy="0"/>
          <a:chOff x="0" y="0"/>
          <a:chExt cx="0" cy="0"/>
        </a:xfrm>
      </p:grpSpPr>
      <p:sp>
        <p:nvSpPr>
          <p:cNvPr id="76" name="Google Shape;76;p14"/>
          <p:cNvSpPr txBox="1"/>
          <p:nvPr>
            <p:ph type="title"/>
          </p:nvPr>
        </p:nvSpPr>
        <p:spPr>
          <a:xfrm>
            <a:off x="917950" y="890050"/>
            <a:ext cx="16452000" cy="16290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Clr>
                <a:schemeClr val="dk1"/>
              </a:buClr>
              <a:buSzPts val="4400"/>
              <a:buFont typeface="Montserrat"/>
              <a:buNone/>
              <a:defRPr b="1" sz="4400">
                <a:solidFill>
                  <a:schemeClr val="dk1"/>
                </a:solidFill>
                <a:latin typeface="Montserrat"/>
                <a:ea typeface="Montserrat"/>
                <a:cs typeface="Montserrat"/>
                <a:sym typeface="Montserrat"/>
              </a:defRPr>
            </a:lvl1pPr>
            <a:lvl2pPr lvl="1" rtl="0">
              <a:spcBef>
                <a:spcPts val="0"/>
              </a:spcBef>
              <a:spcAft>
                <a:spcPts val="0"/>
              </a:spcAft>
              <a:buClr>
                <a:schemeClr val="dk1"/>
              </a:buClr>
              <a:buSzPts val="5600"/>
              <a:buFont typeface="Montserrat Medium"/>
              <a:buNone/>
              <a:defRPr sz="5600">
                <a:solidFill>
                  <a:schemeClr val="dk1"/>
                </a:solidFill>
                <a:latin typeface="Montserrat Medium"/>
                <a:ea typeface="Montserrat Medium"/>
                <a:cs typeface="Montserrat Medium"/>
                <a:sym typeface="Montserrat Medium"/>
              </a:defRPr>
            </a:lvl2pPr>
            <a:lvl3pPr lvl="2" rtl="0">
              <a:spcBef>
                <a:spcPts val="0"/>
              </a:spcBef>
              <a:spcAft>
                <a:spcPts val="0"/>
              </a:spcAft>
              <a:buClr>
                <a:schemeClr val="dk1"/>
              </a:buClr>
              <a:buSzPts val="5600"/>
              <a:buFont typeface="Montserrat Medium"/>
              <a:buNone/>
              <a:defRPr sz="5600">
                <a:solidFill>
                  <a:schemeClr val="dk1"/>
                </a:solidFill>
                <a:latin typeface="Montserrat Medium"/>
                <a:ea typeface="Montserrat Medium"/>
                <a:cs typeface="Montserrat Medium"/>
                <a:sym typeface="Montserrat Medium"/>
              </a:defRPr>
            </a:lvl3pPr>
            <a:lvl4pPr lvl="3" rtl="0">
              <a:spcBef>
                <a:spcPts val="0"/>
              </a:spcBef>
              <a:spcAft>
                <a:spcPts val="0"/>
              </a:spcAft>
              <a:buClr>
                <a:schemeClr val="dk1"/>
              </a:buClr>
              <a:buSzPts val="5600"/>
              <a:buFont typeface="Montserrat Medium"/>
              <a:buNone/>
              <a:defRPr sz="5600">
                <a:solidFill>
                  <a:schemeClr val="dk1"/>
                </a:solidFill>
                <a:latin typeface="Montserrat Medium"/>
                <a:ea typeface="Montserrat Medium"/>
                <a:cs typeface="Montserrat Medium"/>
                <a:sym typeface="Montserrat Medium"/>
              </a:defRPr>
            </a:lvl4pPr>
            <a:lvl5pPr lvl="4" rtl="0">
              <a:spcBef>
                <a:spcPts val="0"/>
              </a:spcBef>
              <a:spcAft>
                <a:spcPts val="0"/>
              </a:spcAft>
              <a:buClr>
                <a:schemeClr val="dk1"/>
              </a:buClr>
              <a:buSzPts val="5600"/>
              <a:buFont typeface="Montserrat Medium"/>
              <a:buNone/>
              <a:defRPr sz="5600">
                <a:solidFill>
                  <a:schemeClr val="dk1"/>
                </a:solidFill>
                <a:latin typeface="Montserrat Medium"/>
                <a:ea typeface="Montserrat Medium"/>
                <a:cs typeface="Montserrat Medium"/>
                <a:sym typeface="Montserrat Medium"/>
              </a:defRPr>
            </a:lvl5pPr>
            <a:lvl6pPr lvl="5" rtl="0">
              <a:spcBef>
                <a:spcPts val="0"/>
              </a:spcBef>
              <a:spcAft>
                <a:spcPts val="0"/>
              </a:spcAft>
              <a:buClr>
                <a:schemeClr val="dk1"/>
              </a:buClr>
              <a:buSzPts val="5600"/>
              <a:buFont typeface="Montserrat Medium"/>
              <a:buNone/>
              <a:defRPr sz="5600">
                <a:solidFill>
                  <a:schemeClr val="dk1"/>
                </a:solidFill>
                <a:latin typeface="Montserrat Medium"/>
                <a:ea typeface="Montserrat Medium"/>
                <a:cs typeface="Montserrat Medium"/>
                <a:sym typeface="Montserrat Medium"/>
              </a:defRPr>
            </a:lvl6pPr>
            <a:lvl7pPr lvl="6" rtl="0">
              <a:spcBef>
                <a:spcPts val="0"/>
              </a:spcBef>
              <a:spcAft>
                <a:spcPts val="0"/>
              </a:spcAft>
              <a:buClr>
                <a:schemeClr val="dk1"/>
              </a:buClr>
              <a:buSzPts val="5600"/>
              <a:buFont typeface="Montserrat Medium"/>
              <a:buNone/>
              <a:defRPr sz="5600">
                <a:solidFill>
                  <a:schemeClr val="dk1"/>
                </a:solidFill>
                <a:latin typeface="Montserrat Medium"/>
                <a:ea typeface="Montserrat Medium"/>
                <a:cs typeface="Montserrat Medium"/>
                <a:sym typeface="Montserrat Medium"/>
              </a:defRPr>
            </a:lvl7pPr>
            <a:lvl8pPr lvl="7" rtl="0">
              <a:spcBef>
                <a:spcPts val="0"/>
              </a:spcBef>
              <a:spcAft>
                <a:spcPts val="0"/>
              </a:spcAft>
              <a:buClr>
                <a:schemeClr val="dk1"/>
              </a:buClr>
              <a:buSzPts val="5600"/>
              <a:buFont typeface="Montserrat Medium"/>
              <a:buNone/>
              <a:defRPr sz="5600">
                <a:solidFill>
                  <a:schemeClr val="dk1"/>
                </a:solidFill>
                <a:latin typeface="Montserrat Medium"/>
                <a:ea typeface="Montserrat Medium"/>
                <a:cs typeface="Montserrat Medium"/>
                <a:sym typeface="Montserrat Medium"/>
              </a:defRPr>
            </a:lvl8pPr>
            <a:lvl9pPr lvl="8" rtl="0">
              <a:spcBef>
                <a:spcPts val="0"/>
              </a:spcBef>
              <a:spcAft>
                <a:spcPts val="0"/>
              </a:spcAft>
              <a:buClr>
                <a:schemeClr val="dk1"/>
              </a:buClr>
              <a:buSzPts val="5600"/>
              <a:buFont typeface="Montserrat Medium"/>
              <a:buNone/>
              <a:defRPr sz="5600">
                <a:solidFill>
                  <a:schemeClr val="dk1"/>
                </a:solidFill>
                <a:latin typeface="Montserrat Medium"/>
                <a:ea typeface="Montserrat Medium"/>
                <a:cs typeface="Montserrat Medium"/>
                <a:sym typeface="Montserrat Medium"/>
              </a:defRPr>
            </a:lvl9pPr>
          </a:lstStyle>
          <a:p/>
        </p:txBody>
      </p:sp>
      <p:sp>
        <p:nvSpPr>
          <p:cNvPr id="77" name="Google Shape;77;p14"/>
          <p:cNvSpPr txBox="1"/>
          <p:nvPr>
            <p:ph idx="1" type="body"/>
          </p:nvPr>
        </p:nvSpPr>
        <p:spPr>
          <a:xfrm>
            <a:off x="917950" y="2876300"/>
            <a:ext cx="16452000" cy="5962200"/>
          </a:xfrm>
          <a:prstGeom prst="rect">
            <a:avLst/>
          </a:prstGeom>
          <a:noFill/>
          <a:ln>
            <a:noFill/>
          </a:ln>
        </p:spPr>
        <p:txBody>
          <a:bodyPr anchorCtr="0" anchor="t" bIns="0" lIns="0" spcFirstLastPara="1" rIns="0" wrap="square" tIns="0">
            <a:noAutofit/>
          </a:bodyPr>
          <a:lstStyle>
            <a:lvl1pPr indent="-431800" lvl="0" marL="457200" rtl="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rtl="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rtl="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rtl="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381000" lvl="4" marL="2286000" rtl="0">
              <a:lnSpc>
                <a:spcPct val="130000"/>
              </a:lnSpc>
              <a:spcBef>
                <a:spcPts val="16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5pPr>
            <a:lvl6pPr indent="-381000" lvl="5" marL="2743200" rtl="0">
              <a:lnSpc>
                <a:spcPct val="130000"/>
              </a:lnSpc>
              <a:spcBef>
                <a:spcPts val="12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6pPr>
            <a:lvl7pPr indent="-355600" lvl="6" marL="3200400" rtl="0">
              <a:lnSpc>
                <a:spcPct val="130000"/>
              </a:lnSpc>
              <a:spcBef>
                <a:spcPts val="12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7pPr>
            <a:lvl8pPr indent="-355600" lvl="7" marL="3657600" rtl="0">
              <a:lnSpc>
                <a:spcPct val="130000"/>
              </a:lnSpc>
              <a:spcBef>
                <a:spcPts val="8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8pPr>
            <a:lvl9pPr indent="-330200" lvl="8" marL="4114800" rtl="0">
              <a:lnSpc>
                <a:spcPct val="130000"/>
              </a:lnSpc>
              <a:spcBef>
                <a:spcPts val="800"/>
              </a:spcBef>
              <a:spcAft>
                <a:spcPts val="400"/>
              </a:spcAft>
              <a:buClr>
                <a:schemeClr val="dk2"/>
              </a:buClr>
              <a:buSzPts val="1600"/>
              <a:buFont typeface="Montserrat"/>
              <a:buChar char="–"/>
              <a:defRPr sz="1600">
                <a:solidFill>
                  <a:schemeClr val="dk2"/>
                </a:solidFill>
                <a:latin typeface="Montserrat"/>
                <a:ea typeface="Montserrat"/>
                <a:cs typeface="Montserrat"/>
                <a:sym typeface="Montserrat"/>
              </a:defRPr>
            </a:lvl9pPr>
          </a:lstStyle>
          <a:p/>
        </p:txBody>
      </p:sp>
      <p:sp>
        <p:nvSpPr>
          <p:cNvPr id="78" name="Google Shape;78;p1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chemeClr val="dk1"/>
                </a:solidFill>
                <a:latin typeface="Montserrat Medium"/>
                <a:ea typeface="Montserrat Medium"/>
                <a:cs typeface="Montserrat Medium"/>
                <a:sym typeface="Montserrat Medium"/>
              </a:defRPr>
            </a:lvl1pPr>
            <a:lvl2pPr lvl="1" rtl="0">
              <a:buNone/>
              <a:defRPr sz="1600">
                <a:solidFill>
                  <a:schemeClr val="dk1"/>
                </a:solidFill>
                <a:latin typeface="Montserrat Medium"/>
                <a:ea typeface="Montserrat Medium"/>
                <a:cs typeface="Montserrat Medium"/>
                <a:sym typeface="Montserrat Medium"/>
              </a:defRPr>
            </a:lvl2pPr>
            <a:lvl3pPr lvl="2" rtl="0">
              <a:buNone/>
              <a:defRPr sz="1600">
                <a:solidFill>
                  <a:schemeClr val="dk1"/>
                </a:solidFill>
                <a:latin typeface="Montserrat Medium"/>
                <a:ea typeface="Montserrat Medium"/>
                <a:cs typeface="Montserrat Medium"/>
                <a:sym typeface="Montserrat Medium"/>
              </a:defRPr>
            </a:lvl3pPr>
            <a:lvl4pPr lvl="3" rtl="0">
              <a:buNone/>
              <a:defRPr sz="1600">
                <a:solidFill>
                  <a:schemeClr val="dk1"/>
                </a:solidFill>
                <a:latin typeface="Montserrat Medium"/>
                <a:ea typeface="Montserrat Medium"/>
                <a:cs typeface="Montserrat Medium"/>
                <a:sym typeface="Montserrat Medium"/>
              </a:defRPr>
            </a:lvl4pPr>
            <a:lvl5pPr lvl="4" rtl="0">
              <a:buNone/>
              <a:defRPr sz="1600">
                <a:solidFill>
                  <a:schemeClr val="dk1"/>
                </a:solidFill>
                <a:latin typeface="Montserrat Medium"/>
                <a:ea typeface="Montserrat Medium"/>
                <a:cs typeface="Montserrat Medium"/>
                <a:sym typeface="Montserrat Medium"/>
              </a:defRPr>
            </a:lvl5pPr>
            <a:lvl6pPr lvl="5" rtl="0">
              <a:buNone/>
              <a:defRPr sz="1600">
                <a:solidFill>
                  <a:schemeClr val="dk1"/>
                </a:solidFill>
                <a:latin typeface="Montserrat Medium"/>
                <a:ea typeface="Montserrat Medium"/>
                <a:cs typeface="Montserrat Medium"/>
                <a:sym typeface="Montserrat Medium"/>
              </a:defRPr>
            </a:lvl6pPr>
            <a:lvl7pPr lvl="6" rtl="0">
              <a:buNone/>
              <a:defRPr sz="1600">
                <a:solidFill>
                  <a:schemeClr val="dk1"/>
                </a:solidFill>
                <a:latin typeface="Montserrat Medium"/>
                <a:ea typeface="Montserrat Medium"/>
                <a:cs typeface="Montserrat Medium"/>
                <a:sym typeface="Montserrat Medium"/>
              </a:defRPr>
            </a:lvl7pPr>
            <a:lvl8pPr lvl="7" rtl="0">
              <a:buNone/>
              <a:defRPr sz="1600">
                <a:solidFill>
                  <a:schemeClr val="dk1"/>
                </a:solidFill>
                <a:latin typeface="Montserrat Medium"/>
                <a:ea typeface="Montserrat Medium"/>
                <a:cs typeface="Montserrat Medium"/>
                <a:sym typeface="Montserrat Medium"/>
              </a:defRPr>
            </a:lvl8pPr>
            <a:lvl9pPr lvl="8" rtl="0">
              <a:buNone/>
              <a:defRPr sz="16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79" name="Google Shape;79;p14"/>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1" name="Google Shape;151;p2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2" name="Google Shape;152;p27"/>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a:t>
            </a:r>
            <a:endParaRPr>
              <a:solidFill>
                <a:srgbClr val="4B3241"/>
              </a:solidFill>
            </a:endParaRPr>
          </a:p>
          <a:p>
            <a:pPr indent="0" lvl="0" marL="0" rtl="0" algn="l">
              <a:spcBef>
                <a:spcPts val="2000"/>
              </a:spcBef>
              <a:spcAft>
                <a:spcPts val="2000"/>
              </a:spcAft>
              <a:buNone/>
            </a:pPr>
            <a:r>
              <a:rPr lang="en-GB">
                <a:solidFill>
                  <a:srgbClr val="4B3241"/>
                </a:solidFill>
              </a:rPr>
              <a:t>Lesson 1 of an enquiry of 4 lessons</a:t>
            </a:r>
            <a:endParaRPr>
              <a:solidFill>
                <a:srgbClr val="4B3241"/>
              </a:solidFill>
            </a:endParaRPr>
          </a:p>
        </p:txBody>
      </p:sp>
      <p:sp>
        <p:nvSpPr>
          <p:cNvPr id="153" name="Google Shape;153;p27"/>
          <p:cNvSpPr txBox="1"/>
          <p:nvPr>
            <p:ph idx="4294967295" type="ctrTitle"/>
          </p:nvPr>
        </p:nvSpPr>
        <p:spPr>
          <a:xfrm>
            <a:off x="917950" y="3217263"/>
            <a:ext cx="17370000" cy="1239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The British Empire (1776-1900)</a:t>
            </a:r>
            <a:endParaRPr>
              <a:solidFill>
                <a:srgbClr val="4B3241"/>
              </a:solidFill>
            </a:endParaRPr>
          </a:p>
        </p:txBody>
      </p:sp>
      <p:sp>
        <p:nvSpPr>
          <p:cNvPr id="154" name="Google Shape;154;p27"/>
          <p:cNvSpPr txBox="1"/>
          <p:nvPr>
            <p:ph idx="4294967295" type="subTitle"/>
          </p:nvPr>
        </p:nvSpPr>
        <p:spPr>
          <a:xfrm>
            <a:off x="948300" y="5198275"/>
            <a:ext cx="170394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Enquiry: What did British colonialism look like in the nineteenth century?</a:t>
            </a:r>
            <a:endParaRPr>
              <a:solidFill>
                <a:srgbClr val="4B3241"/>
              </a:solidFill>
            </a:endParaRPr>
          </a:p>
        </p:txBody>
      </p:sp>
      <p:sp>
        <p:nvSpPr>
          <p:cNvPr id="155" name="Google Shape;155;p27"/>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Benger</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61" name="Google Shape;161;p28"/>
          <p:cNvSpPr txBox="1"/>
          <p:nvPr>
            <p:ph idx="1" type="body"/>
          </p:nvPr>
        </p:nvSpPr>
        <p:spPr>
          <a:xfrm>
            <a:off x="552450" y="1286400"/>
            <a:ext cx="16535100" cy="7714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In the two hundred years before 1776, Britain had built up a colonial empire. Most of Britain’s colonies were in North America and the Caribbean. This empire was very important to Britain. It allowed Britain to show its power overseas and to make vast sums of money. In 1776, disaster struck. Britain’s thirteen American colonies decided to overthrow British power and become an independent country - the United States of America. The loss of America shocked Britain. However, increasingly turning its gaze towards the East, the British Empire rebuilt its power and influence. Over the course of the nineteenth century, Britain claimed control over colonies in Asia, Africa and Australia. The British empire was so large that it became popular to refer to it as ‘the empire on which the sun never sets’. </a:t>
            </a:r>
            <a:endParaRPr sz="3500"/>
          </a:p>
        </p:txBody>
      </p:sp>
      <p:sp>
        <p:nvSpPr>
          <p:cNvPr id="162" name="Google Shape;162;p28"/>
          <p:cNvSpPr txBox="1"/>
          <p:nvPr/>
        </p:nvSpPr>
        <p:spPr>
          <a:xfrm>
            <a:off x="370350" y="24120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rgbClr val="4B3241"/>
                </a:solidFill>
                <a:latin typeface="Montserrat"/>
                <a:ea typeface="Montserrat"/>
                <a:cs typeface="Montserrat"/>
                <a:sym typeface="Montserrat"/>
              </a:rPr>
              <a:t>The British Empire, 1776-1900</a:t>
            </a:r>
            <a:endParaRPr b="1" sz="2800">
              <a:solidFill>
                <a:srgbClr val="4B3241"/>
              </a:solidFill>
            </a:endParaRPr>
          </a:p>
        </p:txBody>
      </p:sp>
      <p:sp>
        <p:nvSpPr>
          <p:cNvPr id="163" name="Google Shape;163;p2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69" name="Google Shape;169;p29"/>
          <p:cNvSpPr txBox="1"/>
          <p:nvPr>
            <p:ph idx="1" type="body"/>
          </p:nvPr>
        </p:nvSpPr>
        <p:spPr>
          <a:xfrm>
            <a:off x="552450" y="1286400"/>
            <a:ext cx="16535100" cy="771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One prominent feature of British colonialism was political dominance. Political dominance means having power over how a place and its people are governed. In many of Britain’s colonies, there was a strict political </a:t>
            </a:r>
            <a:r>
              <a:rPr lang="en-GB" sz="3500"/>
              <a:t>hierarchy</a:t>
            </a:r>
            <a:r>
              <a:rPr lang="en-GB" sz="3500"/>
              <a:t> (a structure of power in which some people are above others).</a:t>
            </a:r>
            <a:r>
              <a:rPr lang="en-GB" sz="3500"/>
              <a:t> The British were at the top and made all of the important decisions and laws. The British also demonstrated their power through violence and military force, using the army to establish and maintain control. This political power was often resisted by people in the colonies who wanted control over their own lives on their own lands. </a:t>
            </a:r>
            <a:endParaRPr sz="3500"/>
          </a:p>
          <a:p>
            <a:pPr indent="0" lvl="0" marL="0" rtl="0" algn="l">
              <a:spcBef>
                <a:spcPts val="2000"/>
              </a:spcBef>
              <a:spcAft>
                <a:spcPts val="0"/>
              </a:spcAft>
              <a:buNone/>
            </a:pPr>
            <a:r>
              <a:t/>
            </a:r>
            <a:endParaRPr sz="3500"/>
          </a:p>
          <a:p>
            <a:pPr indent="0" lvl="0" marL="0" rtl="0" algn="l">
              <a:spcBef>
                <a:spcPts val="2000"/>
              </a:spcBef>
              <a:spcAft>
                <a:spcPts val="0"/>
              </a:spcAft>
              <a:buNone/>
            </a:pPr>
            <a:r>
              <a:t/>
            </a:r>
            <a:endParaRPr sz="3500"/>
          </a:p>
          <a:p>
            <a:pPr indent="0" lvl="0" marL="0" rtl="0" algn="l">
              <a:spcBef>
                <a:spcPts val="2000"/>
              </a:spcBef>
              <a:spcAft>
                <a:spcPts val="0"/>
              </a:spcAft>
              <a:buNone/>
            </a:pPr>
            <a:r>
              <a:t/>
            </a:r>
            <a:endParaRPr sz="3500"/>
          </a:p>
          <a:p>
            <a:pPr indent="0" lvl="0" marL="0" rtl="0" algn="l">
              <a:spcBef>
                <a:spcPts val="2000"/>
              </a:spcBef>
              <a:spcAft>
                <a:spcPts val="0"/>
              </a:spcAft>
              <a:buNone/>
            </a:pPr>
            <a:r>
              <a:t/>
            </a:r>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170" name="Google Shape;170;p29"/>
          <p:cNvSpPr txBox="1"/>
          <p:nvPr/>
        </p:nvSpPr>
        <p:spPr>
          <a:xfrm>
            <a:off x="370350" y="24120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rgbClr val="4B3241"/>
                </a:solidFill>
                <a:latin typeface="Montserrat"/>
                <a:ea typeface="Montserrat"/>
                <a:cs typeface="Montserrat"/>
                <a:sym typeface="Montserrat"/>
              </a:rPr>
              <a:t>Political dominance</a:t>
            </a:r>
            <a:endParaRPr b="1" sz="2800">
              <a:solidFill>
                <a:srgbClr val="4B3241"/>
              </a:solidFill>
            </a:endParaRPr>
          </a:p>
        </p:txBody>
      </p:sp>
      <p:sp>
        <p:nvSpPr>
          <p:cNvPr id="171" name="Google Shape;171;p2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77" name="Google Shape;177;p30"/>
          <p:cNvSpPr txBox="1"/>
          <p:nvPr>
            <p:ph idx="1" type="body"/>
          </p:nvPr>
        </p:nvSpPr>
        <p:spPr>
          <a:xfrm>
            <a:off x="552450" y="1286400"/>
            <a:ext cx="16535100" cy="771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Another common feature of colonialism is economic exploitation. In the context of nineteenth-century British colonialism, economic exploitation means unfairly taking advantage of people in the colonies to increase Britain’s own wealth (money). In British colonies, this happened in a number of ways. It could involve using British power to take land (often by force) from people in the colonies. It could mean forcing people to pay taxes to the British government. It could involve using people in the colonies as cheap labour - making them work for little money and in poor conditions. These are just a few examples of the ways in which Britain exploited its colonies for its own economic benefit. </a:t>
            </a:r>
            <a:endParaRPr sz="3500"/>
          </a:p>
          <a:p>
            <a:pPr indent="0" lvl="0" marL="0" rtl="0" algn="l">
              <a:spcBef>
                <a:spcPts val="2000"/>
              </a:spcBef>
              <a:spcAft>
                <a:spcPts val="0"/>
              </a:spcAft>
              <a:buNone/>
            </a:pPr>
            <a:r>
              <a:t/>
            </a:r>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178" name="Google Shape;178;p30"/>
          <p:cNvSpPr txBox="1"/>
          <p:nvPr/>
        </p:nvSpPr>
        <p:spPr>
          <a:xfrm>
            <a:off x="370350" y="24120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rgbClr val="4B3241"/>
                </a:solidFill>
                <a:latin typeface="Montserrat"/>
                <a:ea typeface="Montserrat"/>
                <a:cs typeface="Montserrat"/>
                <a:sym typeface="Montserrat"/>
              </a:rPr>
              <a:t>Economic exploitation</a:t>
            </a:r>
            <a:endParaRPr b="1" sz="2800">
              <a:solidFill>
                <a:srgbClr val="4B3241"/>
              </a:solidFill>
            </a:endParaRPr>
          </a:p>
        </p:txBody>
      </p:sp>
      <p:sp>
        <p:nvSpPr>
          <p:cNvPr id="179" name="Google Shape;179;p3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85" name="Google Shape;185;p31"/>
          <p:cNvSpPr txBox="1"/>
          <p:nvPr>
            <p:ph idx="1" type="body"/>
          </p:nvPr>
        </p:nvSpPr>
        <p:spPr>
          <a:xfrm>
            <a:off x="552450" y="1286400"/>
            <a:ext cx="17001900" cy="771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900"/>
              <a:t>Colonialism was built upon culturalism and racism. In the context of nineteenth-century British colonialism, culturalism involved the belief that the British way of life was better than those of other cultures. </a:t>
            </a:r>
            <a:r>
              <a:rPr lang="en-GB" sz="2900">
                <a:solidFill>
                  <a:srgbClr val="3C4043"/>
                </a:solidFill>
                <a:highlight>
                  <a:srgbClr val="FFFFFF"/>
                </a:highlight>
              </a:rPr>
              <a:t>This attitude glorified British society as the best in human history. Culturalism showed little respect for the cultures and ways of life of other peoples and societies</a:t>
            </a:r>
            <a:r>
              <a:rPr lang="en-GB" sz="2900"/>
              <a:t>. Racism involved the belief that the white ‘race’ was superior to other ‘races’. In the nineteenth century, racism was based upon incorrect ‘scientific’ ideas that humanity is split up into different groups, called ‘races’, which are biologically separate from one another. This idea has now been proven scientifically false. </a:t>
            </a:r>
            <a:r>
              <a:rPr lang="en-GB" sz="2900"/>
              <a:t>These attitudes defined the unequal nature of colonialism. </a:t>
            </a:r>
            <a:r>
              <a:rPr lang="en-GB" sz="2900"/>
              <a:t>The ideas of culturalism and racism were used to justify British power - many in Britain argued that Britain deserved to rule over and exploit other people because they believed that British culture and the white race were superior. Many even claimed that British rule was for the benefit of peoples in the colonies, whom they labelled as ‘backward’. Many people who experienced British colonialism in the colonies disagreed; they challenged colonialism’s culturalist and racist beliefs and structures. </a:t>
            </a:r>
            <a:endParaRPr sz="2900"/>
          </a:p>
          <a:p>
            <a:pPr indent="0" lvl="0" marL="0" rtl="0" algn="l">
              <a:spcBef>
                <a:spcPts val="2000"/>
              </a:spcBef>
              <a:spcAft>
                <a:spcPts val="0"/>
              </a:spcAft>
              <a:buNone/>
            </a:pPr>
            <a:r>
              <a:t/>
            </a:r>
            <a:endParaRPr sz="2900"/>
          </a:p>
          <a:p>
            <a:pPr indent="0" lvl="0" marL="0" rtl="0" algn="l">
              <a:spcBef>
                <a:spcPts val="2000"/>
              </a:spcBef>
              <a:spcAft>
                <a:spcPts val="0"/>
              </a:spcAft>
              <a:buNone/>
            </a:pPr>
            <a:r>
              <a:t/>
            </a:r>
            <a:endParaRPr sz="2900"/>
          </a:p>
          <a:p>
            <a:pPr indent="0" lvl="0" marL="0" rtl="0" algn="l">
              <a:spcBef>
                <a:spcPts val="2000"/>
              </a:spcBef>
              <a:spcAft>
                <a:spcPts val="2000"/>
              </a:spcAft>
              <a:buNone/>
            </a:pPr>
            <a:r>
              <a:t/>
            </a:r>
            <a:endParaRPr sz="2900"/>
          </a:p>
        </p:txBody>
      </p:sp>
      <p:sp>
        <p:nvSpPr>
          <p:cNvPr id="186" name="Google Shape;186;p31"/>
          <p:cNvSpPr txBox="1"/>
          <p:nvPr/>
        </p:nvSpPr>
        <p:spPr>
          <a:xfrm>
            <a:off x="370350" y="24120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rgbClr val="4B3241"/>
                </a:solidFill>
                <a:latin typeface="Montserrat"/>
                <a:ea typeface="Montserrat"/>
                <a:cs typeface="Montserrat"/>
                <a:sym typeface="Montserrat"/>
              </a:rPr>
              <a:t>Culturalism and racism</a:t>
            </a:r>
            <a:endParaRPr b="1" sz="2800">
              <a:solidFill>
                <a:srgbClr val="4B3241"/>
              </a:solidFill>
            </a:endParaRPr>
          </a:p>
        </p:txBody>
      </p:sp>
      <p:sp>
        <p:nvSpPr>
          <p:cNvPr id="187" name="Google Shape;187;p3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93" name="Google Shape;193;p32"/>
          <p:cNvSpPr txBox="1"/>
          <p:nvPr>
            <p:ph idx="1" type="body"/>
          </p:nvPr>
        </p:nvSpPr>
        <p:spPr>
          <a:xfrm>
            <a:off x="552450" y="1286400"/>
            <a:ext cx="17328000" cy="771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800"/>
              <a:t>Interestingly, the situation could be more complex than this. There were many places that were not officially British colonies, but which many historians argue were still part of the British Empire. These places were not under Britain’s direct political control, but were still influenced by British power. One example of this is China. In the nineteenth century, China was still ruled by its own leaders (the Qing empire) and was not under the political control of the British monarch or British governors. However, Britain and other European empires did used their militaries (armies and navies) to wage wars against China. These war are known as the Opium Wars. When Britain and the European empires won these wars, they forced Chinese leaders to sign agreements that they did not want to sign. One of the main things these agreements forced China to do was to allow British merchants to sell opium - a dangerous drug - to Chinese people. Britain made loads of money selling this dangerous drug to Chinese people, against the wishes of the Chinese government. Furthermore, the small area of Hong Kong was taken from China as a British colony, however the vast majority of China remained under Qing rule. This showed that the British Empire had power over China, even though it did not directly govern the country. </a:t>
            </a:r>
            <a:endParaRPr sz="2800"/>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194" name="Google Shape;194;p32"/>
          <p:cNvSpPr txBox="1"/>
          <p:nvPr/>
        </p:nvSpPr>
        <p:spPr>
          <a:xfrm>
            <a:off x="370350" y="241200"/>
            <a:ext cx="141168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solidFill>
                  <a:srgbClr val="4B3241"/>
                </a:solidFill>
                <a:latin typeface="Montserrat"/>
                <a:ea typeface="Montserrat"/>
                <a:cs typeface="Montserrat"/>
                <a:sym typeface="Montserrat"/>
              </a:rPr>
              <a:t>Challenge reading: China - a complex case</a:t>
            </a:r>
            <a:endParaRPr b="1" sz="2800">
              <a:solidFill>
                <a:srgbClr val="4B3241"/>
              </a:solidFill>
            </a:endParaRPr>
          </a:p>
        </p:txBody>
      </p:sp>
      <p:sp>
        <p:nvSpPr>
          <p:cNvPr id="195" name="Google Shape;195;p3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201" name="Google Shape;201;p33"/>
          <p:cNvSpPr txBox="1"/>
          <p:nvPr>
            <p:ph type="title"/>
          </p:nvPr>
        </p:nvSpPr>
        <p:spPr>
          <a:xfrm>
            <a:off x="917950" y="8900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solidFill>
                  <a:srgbClr val="4B3241"/>
                </a:solidFill>
              </a:rPr>
              <a:t>Comprehension Questions</a:t>
            </a:r>
            <a:endParaRPr sz="5600">
              <a:solidFill>
                <a:srgbClr val="4B3241"/>
              </a:solidFill>
            </a:endParaRPr>
          </a:p>
        </p:txBody>
      </p:sp>
      <p:sp>
        <p:nvSpPr>
          <p:cNvPr id="202" name="Google Shape;202;p33"/>
          <p:cNvSpPr txBox="1"/>
          <p:nvPr>
            <p:ph idx="1" type="body"/>
          </p:nvPr>
        </p:nvSpPr>
        <p:spPr>
          <a:xfrm>
            <a:off x="917950" y="1961900"/>
            <a:ext cx="16452000" cy="7925400"/>
          </a:xfrm>
          <a:prstGeom prst="rect">
            <a:avLst/>
          </a:prstGeom>
        </p:spPr>
        <p:txBody>
          <a:bodyPr anchorCtr="0" anchor="t" bIns="0" lIns="0" spcFirstLastPara="1" rIns="0" wrap="square" tIns="0">
            <a:noAutofit/>
          </a:bodyPr>
          <a:lstStyle/>
          <a:p>
            <a:pPr indent="-482600" lvl="0" marL="457200" rtl="0" algn="l">
              <a:lnSpc>
                <a:spcPct val="100000"/>
              </a:lnSpc>
              <a:spcBef>
                <a:spcPts val="0"/>
              </a:spcBef>
              <a:spcAft>
                <a:spcPts val="0"/>
              </a:spcAft>
              <a:buClr>
                <a:srgbClr val="000000"/>
              </a:buClr>
              <a:buSzPts val="4000"/>
              <a:buAutoNum type="arabicPeriod"/>
            </a:pPr>
            <a:r>
              <a:rPr lang="en-GB" sz="3800">
                <a:solidFill>
                  <a:srgbClr val="000000"/>
                </a:solidFill>
              </a:rPr>
              <a:t>Where were most of Britain’s colonies in 1776?</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happened in 1776 that was disastrous for the British Empire?</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Why did many people refer to the British Empire as ‘the empire on which the sun never sets’ in the nineteenth century?</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were some of the key features of British colonialism in the nineteenth century?</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Challenge question (read the challenge reading to answer this): How was China affected by British power despite the fact that it was not an official British colony? </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p:txBody>
      </p:sp>
      <p:sp>
        <p:nvSpPr>
          <p:cNvPr id="203" name="Google Shape;203;p3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