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DF6BCBD-E635-42E2-9D80-284EBCF74F34}">
  <a:tblStyle styleId="{7DF6BCBD-E635-42E2-9D80-284EBCF74F3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98ad37861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98ad3786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98ad378618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98ad378618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8ad378618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8ad378618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98ad378618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98ad378618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Beginning to Understand Others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10 of 14 on Verbal Reasoning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1780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Thinking with Language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1831525"/>
            <a:ext cx="16821300" cy="700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The Blank Language Scheme was developed by Blank, Rose and Berlin in 1978. It is a structured approach to encouraging a child in developing their verbal reasoning skills. 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 sz="2900"/>
              <a:t>At Level 1 -</a:t>
            </a:r>
            <a:r>
              <a:rPr lang="en-GB" sz="2900"/>
              <a:t> This child is required to match simple language they hear to an immediate object or material. 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 sz="2900"/>
              <a:t>At Level 2 - </a:t>
            </a:r>
            <a:r>
              <a:rPr lang="en-GB" sz="2900"/>
              <a:t>The child has to listen to language and match it to what they are looking at, but then also focus more selectively on parts of it. 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b="1" lang="en-GB" sz="2900"/>
              <a:t>At Level 3 -</a:t>
            </a:r>
            <a:r>
              <a:rPr lang="en-GB" sz="2900"/>
              <a:t> The child learns to use language to talk about stories and events, to retell information and develop his understanding of experiences based on ‘common links’. </a:t>
            </a:r>
            <a:endParaRPr sz="2900"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6" name="Google Shape;96;p16"/>
          <p:cNvSpPr txBox="1"/>
          <p:nvPr>
            <p:ph type="title"/>
          </p:nvPr>
        </p:nvSpPr>
        <p:spPr>
          <a:xfrm>
            <a:off x="917950" y="676775"/>
            <a:ext cx="16383000" cy="971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Types of Language - Blanks Levels of Questioning (Blank, Rose and  Berlin 1978) </a:t>
            </a:r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97" name="Google Shape;97;p16"/>
          <p:cNvGraphicFramePr/>
          <p:nvPr/>
        </p:nvGraphicFramePr>
        <p:xfrm>
          <a:off x="952500" y="2199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{7DF6BCBD-E635-42E2-9D80-284EBCF74F34}</a:tableStyleId>
              </a:tblPr>
              <a:tblGrid>
                <a:gridCol w="5548100"/>
                <a:gridCol w="10834900"/>
              </a:tblGrid>
              <a:tr h="636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Types of Question</a:t>
                      </a:r>
                      <a:endParaRPr b="1"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Examples</a:t>
                      </a:r>
                      <a:endParaRPr b="1"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647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Ask the child to sequence pictures in order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Can the child sequence pictures or stories and everyday activities.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</a:tr>
              <a:tr h="852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Ask the child to tell a story or describe an event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Use language to sequence a story and retell information about it e.g. Tell me how to make a sandwich.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9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Ask the child to summarise the story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Using a single sentence e.g. What happened in the pictures?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852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Ask the child to make simple predictions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Use language to talk about what will happen next e.g. What will happen next? What is X going to do next?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852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Ask the child to talk about what a person/character feels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Using clues and information to take on the role of another e.g. How does X feel?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1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Ask the child to give a definition of a word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Use language to say what a word means e.g. What is a ….?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15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Ask the child to follow instructions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Following a set of directions e.g. Get the cup and bring it to me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1192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Ask the child to follow similarities and negatives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Identifying similarities e.g. How are these the same? (both hot) and understanding negatives e.g. Find one that is not red. 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917950" y="645600"/>
            <a:ext cx="7586400" cy="3107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First </a:t>
            </a:r>
            <a:endParaRPr/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4" name="Google Shape;104;p17"/>
          <p:cNvSpPr txBox="1"/>
          <p:nvPr>
            <p:ph idx="1" type="body"/>
          </p:nvPr>
        </p:nvSpPr>
        <p:spPr>
          <a:xfrm>
            <a:off x="9468000" y="645600"/>
            <a:ext cx="7586400" cy="3107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Next </a:t>
            </a:r>
            <a:endParaRPr/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917950" y="4859050"/>
            <a:ext cx="7586400" cy="3107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Then </a:t>
            </a:r>
            <a:endParaRPr/>
          </a:p>
        </p:txBody>
      </p:sp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9468000" y="4859050"/>
            <a:ext cx="7586400" cy="3107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Last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Story planner</a:t>
            </a:r>
            <a:endParaRPr/>
          </a:p>
        </p:txBody>
      </p:sp>
      <p:sp>
        <p:nvSpPr>
          <p:cNvPr id="112" name="Google Shape;112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13" name="Google Shape;113;p18"/>
          <p:cNvGraphicFramePr/>
          <p:nvPr/>
        </p:nvGraphicFramePr>
        <p:xfrm>
          <a:off x="952500" y="1833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{7DF6BCBD-E635-42E2-9D80-284EBCF74F34}</a:tableStyleId>
              </a:tblPr>
              <a:tblGrid>
                <a:gridCol w="5461000"/>
                <a:gridCol w="5461000"/>
                <a:gridCol w="5461000"/>
              </a:tblGrid>
              <a:tr h="2526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What? </a:t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Who? </a:t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Where?</a:t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4308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happened? (problems) </a:t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 feeling? </a:t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might happen next? (problem solved) </a:t>
                      </a:r>
                      <a:endParaRPr sz="2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